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0"/>
  </p:notesMasterIdLst>
  <p:sldIdLst>
    <p:sldId id="256" r:id="rId2"/>
    <p:sldId id="288" r:id="rId3"/>
    <p:sldId id="289" r:id="rId4"/>
    <p:sldId id="290" r:id="rId5"/>
    <p:sldId id="291" r:id="rId6"/>
    <p:sldId id="292" r:id="rId7"/>
    <p:sldId id="293" r:id="rId8"/>
    <p:sldId id="294" r:id="rId9"/>
    <p:sldId id="295" r:id="rId10"/>
    <p:sldId id="282" r:id="rId11"/>
    <p:sldId id="261" r:id="rId12"/>
    <p:sldId id="266" r:id="rId13"/>
    <p:sldId id="268" r:id="rId14"/>
    <p:sldId id="265" r:id="rId15"/>
    <p:sldId id="263" r:id="rId16"/>
    <p:sldId id="260" r:id="rId17"/>
    <p:sldId id="259" r:id="rId18"/>
    <p:sldId id="262" r:id="rId19"/>
    <p:sldId id="285" r:id="rId20"/>
    <p:sldId id="274" r:id="rId21"/>
    <p:sldId id="284" r:id="rId22"/>
    <p:sldId id="280" r:id="rId23"/>
    <p:sldId id="273" r:id="rId24"/>
    <p:sldId id="279" r:id="rId25"/>
    <p:sldId id="281" r:id="rId26"/>
    <p:sldId id="275" r:id="rId27"/>
    <p:sldId id="286" r:id="rId28"/>
    <p:sldId id="27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FF33"/>
    <a:srgbClr val="FF66FF"/>
    <a:srgbClr val="FF9900"/>
    <a:srgbClr val="FF0000"/>
    <a:srgbClr val="FFFFFF"/>
    <a:srgbClr val="FF0066"/>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709" autoAdjust="0"/>
  </p:normalViewPr>
  <p:slideViewPr>
    <p:cSldViewPr>
      <p:cViewPr varScale="1">
        <p:scale>
          <a:sx n="104" d="100"/>
          <a:sy n="104" d="100"/>
        </p:scale>
        <p:origin x="-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435112-E010-4737-9F14-779BCB78B4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ADD952E-CCD7-46B7-99A8-2BD26EF69774}" type="slidenum">
              <a:rPr lang="en-US" smtClean="0"/>
              <a:pPr/>
              <a:t>11</a:t>
            </a:fld>
            <a:endParaRPr lang="en-US" smtClean="0"/>
          </a:p>
        </p:txBody>
      </p:sp>
      <p:sp>
        <p:nvSpPr>
          <p:cNvPr id="33795" name="Slide Image Placeholder 1"/>
          <p:cNvSpPr>
            <a:spLocks noGrp="1" noRot="1" noChangeAspect="1" noTextEdit="1"/>
          </p:cNvSpPr>
          <p:nvPr>
            <p:ph type="sldImg"/>
          </p:nvPr>
        </p:nvSpPr>
        <p:spPr>
          <a:xfrm>
            <a:off x="1144588" y="684213"/>
            <a:ext cx="4572000" cy="3429000"/>
          </a:xfrm>
          <a:ln/>
        </p:spPr>
      </p:sp>
      <p:sp>
        <p:nvSpPr>
          <p:cNvPr id="33796" name="Notes Placeholder 2"/>
          <p:cNvSpPr>
            <a:spLocks noGrp="1"/>
          </p:cNvSpPr>
          <p:nvPr>
            <p:ph type="body" idx="1"/>
          </p:nvPr>
        </p:nvSpPr>
        <p:spPr>
          <a:xfrm>
            <a:off x="685800" y="4343400"/>
            <a:ext cx="5486400" cy="4116388"/>
          </a:xfrm>
          <a:noFill/>
          <a:ln/>
        </p:spPr>
        <p:txBody>
          <a:bodyPr lIns="90567" tIns="45283" rIns="90567" bIns="45283"/>
          <a:lstStyle/>
          <a:p>
            <a:pPr eaLnBrk="1" hangingPunct="1"/>
            <a:r>
              <a:rPr lang="en-US" smtClean="0"/>
              <a:t>SAT scores are no longer the only consideration for getting into a good college. Before sending out acceptance letters, some college admission officers are checking out perspective student’s MySpace and other social networking sites pages. Police officers are looking for crime online and some employers are even firing people because of photos posted in profiles and other online activity.  </a:t>
            </a:r>
          </a:p>
          <a:p>
            <a:pPr eaLnBrk="1" hangingPunct="1"/>
            <a:endParaRPr lang="en-US" smtClean="0"/>
          </a:p>
        </p:txBody>
      </p:sp>
      <p:sp>
        <p:nvSpPr>
          <p:cNvPr id="33797"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12754B8C-46F8-4C57-ABFA-A8D447BC4890}" type="slidenum">
              <a:rPr lang="en-US" sz="1200"/>
              <a:pPr algn="r" defTabSz="865188"/>
              <a:t>11</a:t>
            </a:fld>
            <a:endParaRPr lang="en-US" sz="1200"/>
          </a:p>
        </p:txBody>
      </p:sp>
      <p:sp>
        <p:nvSpPr>
          <p:cNvPr id="33798"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F5DCA3C0-054A-42AA-85CD-02EE3172C415}" type="datetime1">
              <a:rPr lang="en-US" sz="1200"/>
              <a:pPr algn="r" defTabSz="865188"/>
              <a:t>9/24/2012</a:t>
            </a:fld>
            <a:endParaRPr lang="en-US" sz="1200"/>
          </a:p>
        </p:txBody>
      </p:sp>
      <p:sp>
        <p:nvSpPr>
          <p:cNvPr id="33799"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33800"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462D102-7DF2-49C4-9089-DCC2A7D4D292}" type="slidenum">
              <a:rPr lang="en-US" smtClean="0"/>
              <a:pPr/>
              <a:t>23</a:t>
            </a:fld>
            <a:endParaRPr lang="en-US" smtClean="0"/>
          </a:p>
        </p:txBody>
      </p:sp>
      <p:sp>
        <p:nvSpPr>
          <p:cNvPr id="50179"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E6B64602-2465-4283-8AF5-24722571B13F}" type="slidenum">
              <a:rPr lang="en-US" sz="1200"/>
              <a:pPr algn="r" defTabSz="865188"/>
              <a:t>23</a:t>
            </a:fld>
            <a:endParaRPr lang="en-US" sz="1200"/>
          </a:p>
        </p:txBody>
      </p:sp>
      <p:sp>
        <p:nvSpPr>
          <p:cNvPr id="50180" name="Rectangle 2"/>
          <p:cNvSpPr>
            <a:spLocks noGrp="1" noRot="1" noChangeAspect="1" noChangeArrowheads="1" noTextEdit="1"/>
          </p:cNvSpPr>
          <p:nvPr>
            <p:ph type="sldImg"/>
          </p:nvPr>
        </p:nvSpPr>
        <p:spPr>
          <a:xfrm>
            <a:off x="1144588" y="684213"/>
            <a:ext cx="4572000" cy="3429000"/>
          </a:xfrm>
          <a:ln/>
        </p:spPr>
      </p:sp>
      <p:sp>
        <p:nvSpPr>
          <p:cNvPr id="50181"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Don’t use passwords that are easy for someone to guess, such as birth date or nickname.  Use strong passwords with a combination of letters, numbers and symbols.</a:t>
            </a:r>
          </a:p>
          <a:p>
            <a:pPr eaLnBrk="1" hangingPunct="1"/>
            <a:r>
              <a:rPr lang="en-US" smtClean="0"/>
              <a:t>You should share your password with your parents, but no one else, not even your best friend.</a:t>
            </a:r>
          </a:p>
          <a:p>
            <a:pPr eaLnBrk="1" hangingPunct="1"/>
            <a:r>
              <a:rPr lang="en-US" smtClean="0"/>
              <a:t>Let’s watch a video that tells the true story of a girl who was the victim of cyberbullying after she shared her password with her best friend.</a:t>
            </a:r>
          </a:p>
          <a:p>
            <a:pPr eaLnBrk="1" hangingPunct="1"/>
            <a:r>
              <a:rPr lang="en-US" i="1" smtClean="0"/>
              <a:t>Play video.</a:t>
            </a:r>
          </a:p>
        </p:txBody>
      </p:sp>
      <p:sp>
        <p:nvSpPr>
          <p:cNvPr id="50182"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AAF1373E-6A56-4E32-8263-224AC71A5AF0}" type="datetime1">
              <a:rPr lang="en-US" sz="1200"/>
              <a:pPr algn="r" defTabSz="865188"/>
              <a:t>9/24/2012</a:t>
            </a:fld>
            <a:endParaRPr lang="en-US" sz="1200"/>
          </a:p>
        </p:txBody>
      </p:sp>
      <p:sp>
        <p:nvSpPr>
          <p:cNvPr id="50183"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50184"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00145AC-A77F-4FDE-BBA1-74F3C21975AB}" type="slidenum">
              <a:rPr lang="en-US" smtClean="0"/>
              <a:pPr/>
              <a:t>26</a:t>
            </a:fld>
            <a:endParaRPr lang="en-US" smtClean="0"/>
          </a:p>
        </p:txBody>
      </p:sp>
      <p:sp>
        <p:nvSpPr>
          <p:cNvPr id="52227"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A4CD3B9E-D968-4723-BDC5-C44D8F732EC9}" type="slidenum">
              <a:rPr lang="en-US" sz="1200"/>
              <a:pPr algn="r" defTabSz="865188"/>
              <a:t>26</a:t>
            </a:fld>
            <a:endParaRPr lang="en-US" sz="1200"/>
          </a:p>
        </p:txBody>
      </p:sp>
      <p:sp>
        <p:nvSpPr>
          <p:cNvPr id="52228" name="Rectangle 2"/>
          <p:cNvSpPr>
            <a:spLocks noGrp="1" noRot="1" noChangeAspect="1" noChangeArrowheads="1" noTextEdit="1"/>
          </p:cNvSpPr>
          <p:nvPr>
            <p:ph type="sldImg"/>
          </p:nvPr>
        </p:nvSpPr>
        <p:spPr>
          <a:xfrm>
            <a:off x="1144588" y="684213"/>
            <a:ext cx="4572000" cy="3429000"/>
          </a:xfrm>
          <a:ln/>
        </p:spPr>
      </p:sp>
      <p:sp>
        <p:nvSpPr>
          <p:cNvPr id="52229"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Don’t post personal information.</a:t>
            </a:r>
          </a:p>
          <a:p>
            <a:pPr eaLnBrk="1" hangingPunct="1"/>
            <a:r>
              <a:rPr lang="en-US" smtClean="0"/>
              <a:t>Copyright laws are for real and you must be careful when downloading and sharing music.  Recently more than 18,000 file-sharers were sued by the recording industry association.  Settlement costs can be as much as $3,000. A letter to one Ohio University student told her that she distributed 787 audio files, putting her total minimum potential liability at more than $590,000."</a:t>
            </a:r>
            <a:br>
              <a:rPr lang="en-US" smtClean="0"/>
            </a:br>
            <a:endParaRPr lang="en-US" smtClean="0"/>
          </a:p>
          <a:p>
            <a:pPr eaLnBrk="1" hangingPunct="1"/>
            <a:r>
              <a:rPr lang="en-US" smtClean="0"/>
              <a:t>Don’t forward emails to “everyone” in your address book.  If you receive a chain letter in an email, remember that chain letters are tricks and usually contain a virus or worm.  Nothing bad will happen if you just delete the chain letter.  </a:t>
            </a:r>
          </a:p>
          <a:p>
            <a:pPr eaLnBrk="1" hangingPunct="1"/>
            <a:r>
              <a:rPr lang="en-US" smtClean="0"/>
              <a:t>Use strong passwords and keep them confidential.</a:t>
            </a:r>
          </a:p>
        </p:txBody>
      </p:sp>
      <p:sp>
        <p:nvSpPr>
          <p:cNvPr id="52230"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A3AA5950-B626-40E4-A59C-09982F31793D}" type="datetime1">
              <a:rPr lang="en-US" sz="1200"/>
              <a:pPr algn="r" defTabSz="865188"/>
              <a:t>9/24/2012</a:t>
            </a:fld>
            <a:endParaRPr lang="en-US" sz="1200"/>
          </a:p>
        </p:txBody>
      </p:sp>
      <p:sp>
        <p:nvSpPr>
          <p:cNvPr id="52231"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52232"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FD32241-64C7-4721-8B7F-73ED6A229706}" type="slidenum">
              <a:rPr lang="en-US" smtClean="0"/>
              <a:pPr/>
              <a:t>12</a:t>
            </a:fld>
            <a:endParaRPr lang="en-US" smtClean="0"/>
          </a:p>
        </p:txBody>
      </p:sp>
      <p:sp>
        <p:nvSpPr>
          <p:cNvPr id="39939"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43430D69-ACCA-4C3E-8C7F-FA0056069672}" type="slidenum">
              <a:rPr lang="en-US" sz="1200"/>
              <a:pPr algn="r" defTabSz="865188"/>
              <a:t>12</a:t>
            </a:fld>
            <a:endParaRPr lang="en-US" sz="1200"/>
          </a:p>
        </p:txBody>
      </p:sp>
      <p:sp>
        <p:nvSpPr>
          <p:cNvPr id="39940" name="Rectangle 2"/>
          <p:cNvSpPr>
            <a:spLocks noGrp="1" noRot="1" noChangeAspect="1" noChangeArrowheads="1" noTextEdit="1"/>
          </p:cNvSpPr>
          <p:nvPr>
            <p:ph type="sldImg"/>
          </p:nvPr>
        </p:nvSpPr>
        <p:spPr>
          <a:xfrm>
            <a:off x="1144588" y="684213"/>
            <a:ext cx="4572000" cy="3429000"/>
          </a:xfrm>
          <a:ln/>
        </p:spPr>
      </p:sp>
      <p:sp>
        <p:nvSpPr>
          <p:cNvPr id="39941"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Check with your friends first before posting information about them.  Always protect you privacy and theirs.</a:t>
            </a:r>
          </a:p>
          <a:p>
            <a:pPr eaLnBrk="1" hangingPunct="1"/>
            <a:r>
              <a:rPr lang="en-US" smtClean="0"/>
              <a:t>Check to see what your friends are posting about you.  If anything makes you uncomfortable, ask them to remove it.</a:t>
            </a:r>
          </a:p>
        </p:txBody>
      </p:sp>
      <p:sp>
        <p:nvSpPr>
          <p:cNvPr id="39942"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E4D757CB-58A4-4887-8505-7D3D30110F5E}" type="datetime1">
              <a:rPr lang="en-US" sz="1200"/>
              <a:pPr algn="r" defTabSz="865188"/>
              <a:t>9/24/2012</a:t>
            </a:fld>
            <a:endParaRPr lang="en-US" sz="1200"/>
          </a:p>
        </p:txBody>
      </p:sp>
      <p:sp>
        <p:nvSpPr>
          <p:cNvPr id="39943"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39944"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2534B7A-2D81-4A9E-9E15-B53D6C8DD152}" type="slidenum">
              <a:rPr lang="en-US" smtClean="0"/>
              <a:pPr/>
              <a:t>13</a:t>
            </a:fld>
            <a:endParaRPr lang="en-US" smtClean="0"/>
          </a:p>
        </p:txBody>
      </p:sp>
      <p:sp>
        <p:nvSpPr>
          <p:cNvPr id="40963"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7AFA4331-9726-4A78-8F2D-82818ABCEDC8}" type="slidenum">
              <a:rPr lang="en-US" sz="1200"/>
              <a:pPr algn="r" defTabSz="865188"/>
              <a:t>13</a:t>
            </a:fld>
            <a:endParaRPr lang="en-US" sz="1200"/>
          </a:p>
        </p:txBody>
      </p:sp>
      <p:sp>
        <p:nvSpPr>
          <p:cNvPr id="40964" name="Rectangle 2"/>
          <p:cNvSpPr>
            <a:spLocks noGrp="1" noRot="1" noChangeAspect="1" noChangeArrowheads="1" noTextEdit="1"/>
          </p:cNvSpPr>
          <p:nvPr>
            <p:ph type="sldImg"/>
          </p:nvPr>
        </p:nvSpPr>
        <p:spPr>
          <a:xfrm>
            <a:off x="1144588" y="684213"/>
            <a:ext cx="4572000" cy="3429000"/>
          </a:xfrm>
          <a:ln/>
        </p:spPr>
      </p:sp>
      <p:sp>
        <p:nvSpPr>
          <p:cNvPr id="40965"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If you have a blog where other people can make comments, check them often.  Use the option to approve comments before they are posted to you page.</a:t>
            </a:r>
          </a:p>
          <a:p>
            <a:pPr eaLnBrk="1" hangingPunct="1"/>
            <a:endParaRPr lang="en-US" smtClean="0"/>
          </a:p>
          <a:p>
            <a:pPr eaLnBrk="1" hangingPunct="1"/>
            <a:r>
              <a:rPr lang="en-US" smtClean="0"/>
              <a:t>Do not respond to offensive messages.  Delete them and block that person from making addition comments.</a:t>
            </a:r>
          </a:p>
        </p:txBody>
      </p:sp>
      <p:sp>
        <p:nvSpPr>
          <p:cNvPr id="40966"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B6E2ADB5-669A-46F1-9E10-356C8C3313A8}" type="datetime1">
              <a:rPr lang="en-US" sz="1200"/>
              <a:pPr algn="r" defTabSz="865188"/>
              <a:t>9/24/2012</a:t>
            </a:fld>
            <a:endParaRPr lang="en-US" sz="1200"/>
          </a:p>
        </p:txBody>
      </p:sp>
      <p:sp>
        <p:nvSpPr>
          <p:cNvPr id="40967"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0968"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6C26F59-1727-402A-B497-875565B40E7B}" type="slidenum">
              <a:rPr lang="en-US" smtClean="0"/>
              <a:pPr/>
              <a:t>14</a:t>
            </a:fld>
            <a:endParaRPr lang="en-US" smtClean="0"/>
          </a:p>
        </p:txBody>
      </p:sp>
      <p:sp>
        <p:nvSpPr>
          <p:cNvPr id="41987"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6D7D87DF-CD29-4F8D-A07B-7CD85742AB11}" type="slidenum">
              <a:rPr lang="en-US" sz="1200"/>
              <a:pPr algn="r" defTabSz="865188"/>
              <a:t>14</a:t>
            </a:fld>
            <a:endParaRPr lang="en-US" sz="1200"/>
          </a:p>
        </p:txBody>
      </p:sp>
      <p:sp>
        <p:nvSpPr>
          <p:cNvPr id="41988" name="Rectangle 2"/>
          <p:cNvSpPr>
            <a:spLocks noGrp="1" noRot="1" noChangeAspect="1" noChangeArrowheads="1" noTextEdit="1"/>
          </p:cNvSpPr>
          <p:nvPr>
            <p:ph type="sldImg"/>
          </p:nvPr>
        </p:nvSpPr>
        <p:spPr>
          <a:xfrm>
            <a:off x="1144588" y="684213"/>
            <a:ext cx="4572000" cy="3429000"/>
          </a:xfrm>
          <a:ln/>
        </p:spPr>
      </p:sp>
      <p:sp>
        <p:nvSpPr>
          <p:cNvPr id="41989"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Imagine that you’ve been invited to a party. When you arrive, you realize it is a huge party with hundreds of people, but when you enter the room, the lights are off, the room is very dark, you can’t see the people and their voices are distorted, so you can’t even tell who is male or female. Would you walk around that party handing people your picture, or telling them your address or phone number?</a:t>
            </a:r>
          </a:p>
          <a:p>
            <a:pPr eaLnBrk="1" hangingPunct="1"/>
            <a:r>
              <a:rPr lang="en-US" smtClean="0"/>
              <a:t>Remember that any picture you upload to the Web can be downloaded by anyone and be copied or posted online forever.</a:t>
            </a:r>
          </a:p>
          <a:p>
            <a:pPr eaLnBrk="1" hangingPunct="1"/>
            <a:endParaRPr lang="en-US" smtClean="0"/>
          </a:p>
        </p:txBody>
      </p:sp>
      <p:sp>
        <p:nvSpPr>
          <p:cNvPr id="41990"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730DEADD-E25B-40ED-94F5-CD8A64C68BFA}" type="datetime1">
              <a:rPr lang="en-US" sz="1200"/>
              <a:pPr algn="r" defTabSz="865188"/>
              <a:t>9/24/2012</a:t>
            </a:fld>
            <a:endParaRPr lang="en-US" sz="1200"/>
          </a:p>
        </p:txBody>
      </p:sp>
      <p:sp>
        <p:nvSpPr>
          <p:cNvPr id="41991"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1992"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984C909-63F5-45FB-8DEF-8D7EB81962CB}" type="slidenum">
              <a:rPr lang="en-US" smtClean="0"/>
              <a:pPr/>
              <a:t>15</a:t>
            </a:fld>
            <a:endParaRPr lang="en-US" smtClean="0"/>
          </a:p>
        </p:txBody>
      </p:sp>
      <p:sp>
        <p:nvSpPr>
          <p:cNvPr id="43011"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92FA3680-6A89-4F31-8DAA-B6D5DB161FD5}" type="slidenum">
              <a:rPr lang="en-US" sz="1200"/>
              <a:pPr algn="r" defTabSz="865188"/>
              <a:t>15</a:t>
            </a:fld>
            <a:endParaRPr lang="en-US" sz="1200"/>
          </a:p>
        </p:txBody>
      </p:sp>
      <p:sp>
        <p:nvSpPr>
          <p:cNvPr id="43012" name="Rectangle 2"/>
          <p:cNvSpPr>
            <a:spLocks noGrp="1" noRot="1" noChangeAspect="1" noChangeArrowheads="1" noTextEdit="1"/>
          </p:cNvSpPr>
          <p:nvPr>
            <p:ph type="sldImg"/>
          </p:nvPr>
        </p:nvSpPr>
        <p:spPr>
          <a:xfrm>
            <a:off x="1144588" y="684213"/>
            <a:ext cx="4572000" cy="3429000"/>
          </a:xfrm>
          <a:ln/>
        </p:spPr>
      </p:sp>
      <p:sp>
        <p:nvSpPr>
          <p:cNvPr id="43013"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Never give out personal information in any public areas.</a:t>
            </a:r>
          </a:p>
        </p:txBody>
      </p:sp>
      <p:sp>
        <p:nvSpPr>
          <p:cNvPr id="43014"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97266091-8F82-4D6B-B6EA-831DA77DB2B5}" type="datetime1">
              <a:rPr lang="en-US" sz="1200"/>
              <a:pPr algn="r" defTabSz="865188"/>
              <a:t>9/24/2012</a:t>
            </a:fld>
            <a:endParaRPr lang="en-US" sz="1200"/>
          </a:p>
        </p:txBody>
      </p:sp>
      <p:sp>
        <p:nvSpPr>
          <p:cNvPr id="43015"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3016"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B2113BA-6798-4F66-A646-1D6ED4614143}" type="slidenum">
              <a:rPr lang="en-US" smtClean="0"/>
              <a:pPr/>
              <a:t>16</a:t>
            </a:fld>
            <a:endParaRPr lang="en-US" smtClean="0"/>
          </a:p>
        </p:txBody>
      </p:sp>
      <p:sp>
        <p:nvSpPr>
          <p:cNvPr id="44035"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E4916E26-5965-4262-8A19-9905D8B8BE5F}" type="slidenum">
              <a:rPr lang="en-US" sz="1200"/>
              <a:pPr algn="r" defTabSz="865188"/>
              <a:t>16</a:t>
            </a:fld>
            <a:endParaRPr lang="en-US" sz="1200"/>
          </a:p>
        </p:txBody>
      </p:sp>
      <p:sp>
        <p:nvSpPr>
          <p:cNvPr id="44036" name="Rectangle 2"/>
          <p:cNvSpPr>
            <a:spLocks noGrp="1" noRot="1" noChangeAspect="1" noChangeArrowheads="1" noTextEdit="1"/>
          </p:cNvSpPr>
          <p:nvPr>
            <p:ph type="sldImg"/>
          </p:nvPr>
        </p:nvSpPr>
        <p:spPr>
          <a:xfrm>
            <a:off x="1144588" y="684213"/>
            <a:ext cx="4572000" cy="3429000"/>
          </a:xfrm>
          <a:ln/>
        </p:spPr>
      </p:sp>
      <p:sp>
        <p:nvSpPr>
          <p:cNvPr id="44037"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If someone wants to meet with you in real life, don’t be flattered, be suspicious.  Any person worth having as a friend would be concerned about their own safety too.  </a:t>
            </a:r>
          </a:p>
        </p:txBody>
      </p:sp>
      <p:sp>
        <p:nvSpPr>
          <p:cNvPr id="44038"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E2E0FA97-E0CD-4CF9-9153-556280673A68}" type="datetime1">
              <a:rPr lang="en-US" sz="1200"/>
              <a:pPr algn="r" defTabSz="865188"/>
              <a:t>9/24/2012</a:t>
            </a:fld>
            <a:endParaRPr lang="en-US" sz="1200"/>
          </a:p>
        </p:txBody>
      </p:sp>
      <p:sp>
        <p:nvSpPr>
          <p:cNvPr id="44039"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4040"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B5D33C-D2B6-4D7C-9042-7C2253397C16}" type="slidenum">
              <a:rPr lang="en-US" smtClean="0"/>
              <a:pPr/>
              <a:t>17</a:t>
            </a:fld>
            <a:endParaRPr lang="en-US" smtClean="0"/>
          </a:p>
        </p:txBody>
      </p:sp>
      <p:sp>
        <p:nvSpPr>
          <p:cNvPr id="45059"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2F1682EB-09ED-4A05-9100-A8B4FFB56A7E}" type="slidenum">
              <a:rPr lang="en-US" sz="1200"/>
              <a:pPr algn="r" defTabSz="865188"/>
              <a:t>17</a:t>
            </a:fld>
            <a:endParaRPr lang="en-US" sz="1200"/>
          </a:p>
        </p:txBody>
      </p:sp>
      <p:sp>
        <p:nvSpPr>
          <p:cNvPr id="45060" name="Rectangle 2"/>
          <p:cNvSpPr>
            <a:spLocks noGrp="1" noRot="1" noChangeAspect="1" noChangeArrowheads="1" noTextEdit="1"/>
          </p:cNvSpPr>
          <p:nvPr>
            <p:ph type="sldImg"/>
          </p:nvPr>
        </p:nvSpPr>
        <p:spPr>
          <a:xfrm>
            <a:off x="1144588" y="684213"/>
            <a:ext cx="4572000" cy="3429000"/>
          </a:xfrm>
          <a:ln/>
        </p:spPr>
      </p:sp>
      <p:sp>
        <p:nvSpPr>
          <p:cNvPr id="45061"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Beware when someone says…</a:t>
            </a:r>
          </a:p>
          <a:p>
            <a:pPr eaLnBrk="1" hangingPunct="1"/>
            <a:r>
              <a:rPr lang="en-US" smtClean="0"/>
              <a:t>“Let’s go private” – predators want you to leave the public chatroom and create a private chat or move to instant-messaging or phone texting.  This is a preferred communication method of predators.</a:t>
            </a:r>
          </a:p>
          <a:p>
            <a:pPr eaLnBrk="1" hangingPunct="1"/>
            <a:endParaRPr lang="en-US" smtClean="0"/>
          </a:p>
          <a:p>
            <a:pPr eaLnBrk="1" hangingPunct="1"/>
            <a:r>
              <a:rPr lang="en-US" smtClean="0"/>
              <a:t>“Where’s your computer in the house” – predators ask this to see if parents might be around.</a:t>
            </a:r>
          </a:p>
          <a:p>
            <a:pPr eaLnBrk="1" hangingPunct="1"/>
            <a:endParaRPr lang="en-US" smtClean="0"/>
          </a:p>
          <a:p>
            <a:pPr eaLnBrk="1" hangingPunct="1"/>
            <a:r>
              <a:rPr lang="en-US" smtClean="0"/>
              <a:t>“I know someone who can get you a modeling job” – predators think flattery will get them everywhere.</a:t>
            </a:r>
          </a:p>
          <a:p>
            <a:pPr eaLnBrk="1" hangingPunct="1"/>
            <a:endParaRPr lang="en-US" smtClean="0"/>
          </a:p>
          <a:p>
            <a:pPr eaLnBrk="1" hangingPunct="1"/>
            <a:r>
              <a:rPr lang="en-US" smtClean="0"/>
              <a:t>“Who’s your favorite band?” – questions like these tell the groomer more about you so they know what gifts to offer – e.g. concert tickets.</a:t>
            </a:r>
          </a:p>
          <a:p>
            <a:pPr eaLnBrk="1" hangingPunct="1"/>
            <a:endParaRPr lang="en-US" smtClean="0"/>
          </a:p>
          <a:p>
            <a:pPr eaLnBrk="1" hangingPunct="1"/>
            <a:r>
              <a:rPr lang="en-US" smtClean="0"/>
              <a:t>.</a:t>
            </a:r>
          </a:p>
          <a:p>
            <a:pPr eaLnBrk="1" hangingPunct="1"/>
            <a:endParaRPr lang="en-US" smtClean="0"/>
          </a:p>
          <a:p>
            <a:pPr eaLnBrk="1" hangingPunct="1"/>
            <a:endParaRPr lang="en-US" smtClean="0"/>
          </a:p>
        </p:txBody>
      </p:sp>
      <p:sp>
        <p:nvSpPr>
          <p:cNvPr id="45062"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B5BD6F9A-60DB-4338-873B-5F842DE68A58}" type="datetime1">
              <a:rPr lang="en-US" sz="1200"/>
              <a:pPr algn="r" defTabSz="865188"/>
              <a:t>9/24/2012</a:t>
            </a:fld>
            <a:endParaRPr lang="en-US" sz="1200"/>
          </a:p>
        </p:txBody>
      </p:sp>
      <p:sp>
        <p:nvSpPr>
          <p:cNvPr id="45063"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5064"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62F9AD2-C200-41DD-9714-B5F7F64F49AE}" type="slidenum">
              <a:rPr lang="en-US" smtClean="0"/>
              <a:pPr/>
              <a:t>18</a:t>
            </a:fld>
            <a:endParaRPr lang="en-US" smtClean="0"/>
          </a:p>
        </p:txBody>
      </p:sp>
      <p:sp>
        <p:nvSpPr>
          <p:cNvPr id="47107"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0AD52BEE-8724-4CFD-A378-CCA0260E9AFD}" type="slidenum">
              <a:rPr lang="en-US" sz="1200"/>
              <a:pPr algn="r" defTabSz="865188"/>
              <a:t>18</a:t>
            </a:fld>
            <a:endParaRPr lang="en-US" sz="1200"/>
          </a:p>
        </p:txBody>
      </p:sp>
      <p:sp>
        <p:nvSpPr>
          <p:cNvPr id="47108" name="Rectangle 2"/>
          <p:cNvSpPr>
            <a:spLocks noGrp="1" noRot="1" noChangeAspect="1" noChangeArrowheads="1" noTextEdit="1"/>
          </p:cNvSpPr>
          <p:nvPr>
            <p:ph type="sldImg"/>
          </p:nvPr>
        </p:nvSpPr>
        <p:spPr>
          <a:xfrm>
            <a:off x="1144588" y="684213"/>
            <a:ext cx="4572000" cy="3429000"/>
          </a:xfrm>
          <a:ln/>
        </p:spPr>
      </p:sp>
      <p:sp>
        <p:nvSpPr>
          <p:cNvPr id="47109"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Do not say anything online that you wouldn’t say offline. Once you post something online, you can’t take it back.  </a:t>
            </a:r>
          </a:p>
        </p:txBody>
      </p:sp>
      <p:sp>
        <p:nvSpPr>
          <p:cNvPr id="47110"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05F4C9DA-81E7-4C4C-92CF-BE2899799315}" type="datetime1">
              <a:rPr lang="en-US" sz="1200"/>
              <a:pPr algn="r" defTabSz="865188"/>
              <a:t>9/24/2012</a:t>
            </a:fld>
            <a:endParaRPr lang="en-US" sz="1200"/>
          </a:p>
        </p:txBody>
      </p:sp>
      <p:sp>
        <p:nvSpPr>
          <p:cNvPr id="47111"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7112"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8FB3730-19A9-4F96-A86D-22A9D5624504}" type="slidenum">
              <a:rPr lang="en-US" smtClean="0"/>
              <a:pPr/>
              <a:t>20</a:t>
            </a:fld>
            <a:endParaRPr lang="en-US" smtClean="0"/>
          </a:p>
        </p:txBody>
      </p:sp>
      <p:sp>
        <p:nvSpPr>
          <p:cNvPr id="48131"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67" tIns="45283" rIns="90567" bIns="45283" anchor="b"/>
          <a:lstStyle/>
          <a:p>
            <a:pPr algn="r" defTabSz="865188"/>
            <a:fld id="{1757E97E-95B3-4AAB-98FB-106FCB3AA815}" type="slidenum">
              <a:rPr lang="en-US" sz="1200"/>
              <a:pPr algn="r" defTabSz="865188"/>
              <a:t>20</a:t>
            </a:fld>
            <a:endParaRPr lang="en-US" sz="1200"/>
          </a:p>
        </p:txBody>
      </p:sp>
      <p:sp>
        <p:nvSpPr>
          <p:cNvPr id="48132" name="Rectangle 2"/>
          <p:cNvSpPr>
            <a:spLocks noGrp="1" noRot="1" noChangeAspect="1" noChangeArrowheads="1" noTextEdit="1"/>
          </p:cNvSpPr>
          <p:nvPr>
            <p:ph type="sldImg"/>
          </p:nvPr>
        </p:nvSpPr>
        <p:spPr>
          <a:xfrm>
            <a:off x="1144588" y="684213"/>
            <a:ext cx="4572000" cy="3429000"/>
          </a:xfrm>
          <a:ln/>
        </p:spPr>
      </p:sp>
      <p:sp>
        <p:nvSpPr>
          <p:cNvPr id="48133" name="Rectangle 3"/>
          <p:cNvSpPr>
            <a:spLocks noGrp="1" noChangeArrowheads="1"/>
          </p:cNvSpPr>
          <p:nvPr>
            <p:ph type="body" idx="1"/>
          </p:nvPr>
        </p:nvSpPr>
        <p:spPr>
          <a:xfrm>
            <a:off x="685800" y="4343400"/>
            <a:ext cx="5486400" cy="4116388"/>
          </a:xfrm>
          <a:noFill/>
          <a:ln/>
        </p:spPr>
        <p:txBody>
          <a:bodyPr lIns="90567" tIns="45283" rIns="90567" bIns="45283"/>
          <a:lstStyle/>
          <a:p>
            <a:pPr eaLnBrk="1" hangingPunct="1"/>
            <a:r>
              <a:rPr lang="en-US" smtClean="0"/>
              <a:t>Talk to a trusted adult if anything makes you feel scared, uncomfortable or confused.</a:t>
            </a:r>
          </a:p>
          <a:p>
            <a:pPr eaLnBrk="1" hangingPunct="1"/>
            <a:r>
              <a:rPr lang="en-US" smtClean="0"/>
              <a:t>Do not respond to messages that are rude or offensive.  Responding to this type of message may encourage the sender.  If it continues, block the user on IM, email, chat or social networking sites.</a:t>
            </a:r>
          </a:p>
          <a:p>
            <a:pPr eaLnBrk="1" hangingPunct="1"/>
            <a:r>
              <a:rPr lang="en-US" smtClean="0"/>
              <a:t>Save message that could be used by law enforcement as evidence, especially if someone physically threatens you.</a:t>
            </a:r>
          </a:p>
        </p:txBody>
      </p:sp>
      <p:sp>
        <p:nvSpPr>
          <p:cNvPr id="48134" name="Date Placeholder 4"/>
          <p:cNvSpPr txBox="1">
            <a:spLocks noGrp="1"/>
          </p:cNvSpPr>
          <p:nvPr/>
        </p:nvSpPr>
        <p:spPr bwMode="auto">
          <a:xfrm>
            <a:off x="3884613" y="0"/>
            <a:ext cx="2971800" cy="458788"/>
          </a:xfrm>
          <a:prstGeom prst="rect">
            <a:avLst/>
          </a:prstGeom>
          <a:noFill/>
          <a:ln w="9525">
            <a:noFill/>
            <a:miter lim="800000"/>
            <a:headEnd/>
            <a:tailEnd/>
          </a:ln>
        </p:spPr>
        <p:txBody>
          <a:bodyPr lIns="90567" tIns="45283" rIns="90567" bIns="45283"/>
          <a:lstStyle/>
          <a:p>
            <a:pPr algn="r" defTabSz="865188"/>
            <a:fld id="{8D685C85-F01B-486E-A950-CD5CC1A0900B}" type="datetime1">
              <a:rPr lang="en-US" sz="1200"/>
              <a:pPr algn="r" defTabSz="865188"/>
              <a:t>9/24/2012</a:t>
            </a:fld>
            <a:endParaRPr lang="en-US" sz="1200"/>
          </a:p>
        </p:txBody>
      </p:sp>
      <p:sp>
        <p:nvSpPr>
          <p:cNvPr id="48135" name="Footer Placeholder 5"/>
          <p:cNvSpPr txBox="1">
            <a:spLocks noGrp="1"/>
          </p:cNvSpPr>
          <p:nvPr/>
        </p:nvSpPr>
        <p:spPr bwMode="auto">
          <a:xfrm>
            <a:off x="0" y="8683625"/>
            <a:ext cx="2971800" cy="458788"/>
          </a:xfrm>
          <a:prstGeom prst="rect">
            <a:avLst/>
          </a:prstGeom>
          <a:noFill/>
          <a:ln w="9525">
            <a:noFill/>
            <a:miter lim="800000"/>
            <a:headEnd/>
            <a:tailEnd/>
          </a:ln>
        </p:spPr>
        <p:txBody>
          <a:bodyPr lIns="90567" tIns="45283" rIns="90567" bIns="45283" anchor="b"/>
          <a:lstStyle/>
          <a:p>
            <a:pPr defTabSz="865188"/>
            <a:endParaRPr lang="en-US" sz="1200"/>
          </a:p>
        </p:txBody>
      </p:sp>
      <p:sp>
        <p:nvSpPr>
          <p:cNvPr id="48136" name="Header Placeholder 6"/>
          <p:cNvSpPr txBox="1">
            <a:spLocks noGrp="1"/>
          </p:cNvSpPr>
          <p:nvPr/>
        </p:nvSpPr>
        <p:spPr bwMode="auto">
          <a:xfrm>
            <a:off x="0" y="0"/>
            <a:ext cx="2971800" cy="458788"/>
          </a:xfrm>
          <a:prstGeom prst="rect">
            <a:avLst/>
          </a:prstGeom>
          <a:noFill/>
          <a:ln w="9525">
            <a:noFill/>
            <a:miter lim="800000"/>
            <a:headEnd/>
            <a:tailEnd/>
          </a:ln>
        </p:spPr>
        <p:txBody>
          <a:bodyPr lIns="90567" tIns="45283" rIns="90567" bIns="45283"/>
          <a:lstStyle/>
          <a:p>
            <a:pPr defTabSz="865188"/>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07D3BEE4-225F-4847-B069-FC4FD5E6C746}"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B46017-F008-4548-BDB4-369B9202561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AE7750-14A0-43E3-AEBC-4EFDEBFFE6E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619593-5168-4348-A70C-C27DDFFB15C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CD2F893-C38B-409B-A13A-6E3D285ED5A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E69029-8F8E-4EA2-8966-E6E8320C7AD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46BBDBA-7E7D-4084-AB4A-9DC74314B4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5D27FB-865B-4412-BC6A-095026D4C6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3DE3D1-B24E-49AC-8B35-6A0F55786C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CEAD4E-853D-4768-A6E7-7AA913B0C3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5B7D58-FDC8-45F8-BD99-EA46EA38F2B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B1AC87D-F53B-4EB0-9F7B-870A0DB975A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hmo.org/" TargetMode="External"/><Relationship Id="rId2" Type="http://schemas.openxmlformats.org/officeDocument/2006/relationships/hyperlink" Target="http://zapatopi.net/treeoctopu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riminaljustice.state.ny.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e.k12.al.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sz="7200" b="1" smtClean="0">
                <a:solidFill>
                  <a:srgbClr val="FFFF00"/>
                </a:solidFill>
                <a:latin typeface="Informal Roman" pitchFamily="66" charset="0"/>
              </a:rPr>
              <a:t>Be Smart…Be Safe</a:t>
            </a:r>
          </a:p>
        </p:txBody>
      </p:sp>
      <p:sp>
        <p:nvSpPr>
          <p:cNvPr id="2051" name="Rectangle 3"/>
          <p:cNvSpPr>
            <a:spLocks noGrp="1" noChangeArrowheads="1"/>
          </p:cNvSpPr>
          <p:nvPr>
            <p:ph type="subTitle" idx="1"/>
          </p:nvPr>
        </p:nvSpPr>
        <p:spPr/>
        <p:txBody>
          <a:bodyPr>
            <a:normAutofit/>
          </a:bodyPr>
          <a:lstStyle/>
          <a:p>
            <a:pPr eaLnBrk="1" hangingPunct="1"/>
            <a:r>
              <a:rPr lang="en-US" dirty="0" smtClean="0">
                <a:solidFill>
                  <a:schemeClr val="accent2"/>
                </a:solidFill>
                <a:latin typeface="Cooper Black" pitchFamily="18" charset="0"/>
              </a:rPr>
              <a:t>Acceptable Use of Internet &amp; Technology and Netiquette for High School Students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274638"/>
            <a:ext cx="8229600" cy="1143000"/>
          </a:xfrm>
        </p:spPr>
        <p:txBody>
          <a:bodyPr/>
          <a:lstStyle/>
          <a:p>
            <a:r>
              <a:rPr lang="en-US" smtClean="0">
                <a:solidFill>
                  <a:schemeClr val="tx1"/>
                </a:solidFill>
                <a:latin typeface="Arial Rounded MT Bold" pitchFamily="34" charset="0"/>
              </a:rPr>
              <a:t>Social Networking</a:t>
            </a:r>
          </a:p>
        </p:txBody>
      </p:sp>
      <p:sp>
        <p:nvSpPr>
          <p:cNvPr id="3075" name="Content Placeholder 2"/>
          <p:cNvSpPr>
            <a:spLocks noGrp="1"/>
          </p:cNvSpPr>
          <p:nvPr>
            <p:ph idx="4294967295"/>
          </p:nvPr>
        </p:nvSpPr>
        <p:spPr>
          <a:xfrm>
            <a:off x="0" y="1600200"/>
            <a:ext cx="8229600" cy="4708525"/>
          </a:xfrm>
        </p:spPr>
        <p:txBody>
          <a:bodyPr/>
          <a:lstStyle/>
          <a:p>
            <a:pPr algn="ctr">
              <a:buFontTx/>
              <a:buNone/>
            </a:pPr>
            <a:r>
              <a:rPr lang="en-US" sz="4400" b="1" dirty="0" err="1" smtClean="0">
                <a:latin typeface="Arial Rounded MT Bold" pitchFamily="34" charset="0"/>
              </a:rPr>
              <a:t>Facebook</a:t>
            </a:r>
            <a:endParaRPr lang="en-US" sz="4400" b="1" dirty="0" smtClean="0">
              <a:latin typeface="Arial Rounded MT Bold" pitchFamily="34" charset="0"/>
            </a:endParaRPr>
          </a:p>
          <a:p>
            <a:pPr algn="ctr">
              <a:buFontTx/>
              <a:buNone/>
            </a:pPr>
            <a:endParaRPr lang="en-US" sz="4400" b="1" dirty="0" smtClean="0">
              <a:latin typeface="Arial Rounded MT Bold" pitchFamily="34" charset="0"/>
            </a:endParaRPr>
          </a:p>
          <a:p>
            <a:pPr algn="ctr">
              <a:buFontTx/>
              <a:buNone/>
            </a:pPr>
            <a:r>
              <a:rPr lang="en-US" sz="4400" b="1" dirty="0" smtClean="0">
                <a:latin typeface="Arial Rounded MT Bold" pitchFamily="34" charset="0"/>
              </a:rPr>
              <a:t>Twitter</a:t>
            </a:r>
          </a:p>
          <a:p>
            <a:pPr algn="ctr">
              <a:buFontTx/>
              <a:buNone/>
            </a:pPr>
            <a:endParaRPr lang="en-US" sz="4400" b="1" dirty="0" smtClean="0">
              <a:latin typeface="Arial Rounded MT Bold" pitchFamily="34" charset="0"/>
            </a:endParaRPr>
          </a:p>
          <a:p>
            <a:pPr algn="ctr">
              <a:buFontTx/>
              <a:buNone/>
            </a:pPr>
            <a:r>
              <a:rPr lang="en-US" sz="4400" b="1" dirty="0" smtClean="0">
                <a:latin typeface="Arial Rounded MT Bold" pitchFamily="34" charset="0"/>
              </a:rPr>
              <a:t>My Space </a:t>
            </a:r>
          </a:p>
          <a:p>
            <a:pPr algn="ctr">
              <a:buFontTx/>
              <a:buNone/>
            </a:pPr>
            <a:endParaRPr lang="en-US" sz="4400" b="1" dirty="0" smtClean="0">
              <a:latin typeface="Arial Rounded MT Bold" pitchFamily="34" charset="0"/>
            </a:endParaRPr>
          </a:p>
        </p:txBody>
      </p:sp>
      <p:sp>
        <p:nvSpPr>
          <p:cNvPr id="3076" name="TextBox 4"/>
          <p:cNvSpPr txBox="1">
            <a:spLocks noChangeArrowheads="1"/>
          </p:cNvSpPr>
          <p:nvPr/>
        </p:nvSpPr>
        <p:spPr bwMode="auto">
          <a:xfrm>
            <a:off x="7467600" y="6553200"/>
            <a:ext cx="1120775" cy="369888"/>
          </a:xfrm>
          <a:prstGeom prst="rect">
            <a:avLst/>
          </a:prstGeom>
          <a:noFill/>
          <a:ln w="9525">
            <a:noFill/>
            <a:miter lim="800000"/>
            <a:headEnd/>
            <a:tailEnd/>
          </a:ln>
        </p:spPr>
        <p:txBody>
          <a:bodyPr wrap="none">
            <a:spAutoFit/>
          </a:bodyPr>
          <a:lstStyle/>
          <a:p>
            <a:r>
              <a:rPr lang="en-US"/>
              <a:t>Lesson 1</a:t>
            </a: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06530212537_myspace-law-enforcement-185"/>
          <p:cNvPicPr>
            <a:picLocks noChangeAspect="1" noChangeArrowheads="1"/>
          </p:cNvPicPr>
          <p:nvPr/>
        </p:nvPicPr>
        <p:blipFill>
          <a:blip r:embed="rId3" cstate="screen"/>
          <a:srcRect/>
          <a:stretch>
            <a:fillRect/>
          </a:stretch>
        </p:blipFill>
        <p:spPr bwMode="auto">
          <a:xfrm>
            <a:off x="6781800" y="2895600"/>
            <a:ext cx="2209800" cy="161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isometricOffAxis2Left"/>
            <a:lightRig rig="threePt" dir="t"/>
          </a:scene3d>
        </p:spPr>
      </p:pic>
      <p:sp>
        <p:nvSpPr>
          <p:cNvPr id="10" name="Rounded Rectangle 9"/>
          <p:cNvSpPr/>
          <p:nvPr/>
        </p:nvSpPr>
        <p:spPr bwMode="auto">
          <a:xfrm>
            <a:off x="533400" y="1676400"/>
            <a:ext cx="3200400" cy="1143000"/>
          </a:xfrm>
          <a:prstGeom prst="roundRect">
            <a:avLst/>
          </a:prstGeom>
          <a:gradFill>
            <a:gsLst>
              <a:gs pos="0">
                <a:srgbClr val="6600CC"/>
              </a:gs>
              <a:gs pos="100000">
                <a:srgbClr val="6600CC">
                  <a:gamma/>
                  <a:shade val="46275"/>
                  <a:invGamma/>
                </a:srgbClr>
              </a:gs>
            </a:gsLst>
            <a:lin ang="5400000" scaled="1"/>
          </a:gradFill>
          <a:ln w="38100" cap="flat" cmpd="sng" algn="ctr">
            <a:solidFill>
              <a:schemeClr val="bg1">
                <a:lumMod val="20000"/>
                <a:lumOff val="80000"/>
              </a:schemeClr>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prstMaterial="matte">
            <a:bevelT prst="angle"/>
            <a:extrusionClr>
              <a:schemeClr val="bg1">
                <a:lumMod val="40000"/>
                <a:lumOff val="60000"/>
              </a:schemeClr>
            </a:extrusionClr>
            <a:contourClr>
              <a:schemeClr val="bg1">
                <a:lumMod val="20000"/>
                <a:lumOff val="8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Tahoma" pitchFamily="34" charset="0"/>
                <a:cs typeface="Tahoma" pitchFamily="34" charset="0"/>
              </a:rPr>
              <a:t>Parents</a:t>
            </a:r>
          </a:p>
        </p:txBody>
      </p:sp>
      <p:sp>
        <p:nvSpPr>
          <p:cNvPr id="11" name="Rounded Rectangle 10"/>
          <p:cNvSpPr/>
          <p:nvPr/>
        </p:nvSpPr>
        <p:spPr bwMode="auto">
          <a:xfrm>
            <a:off x="457200" y="3276600"/>
            <a:ext cx="3048000" cy="1143000"/>
          </a:xfrm>
          <a:prstGeom prst="roundRect">
            <a:avLst/>
          </a:prstGeom>
          <a:gradFill>
            <a:gsLst>
              <a:gs pos="0">
                <a:srgbClr val="6600CC"/>
              </a:gs>
              <a:gs pos="100000">
                <a:srgbClr val="6600CC">
                  <a:gamma/>
                  <a:shade val="46275"/>
                  <a:invGamma/>
                </a:srgbClr>
              </a:gs>
            </a:gsLst>
            <a:lin ang="5400000" scaled="1"/>
          </a:gradFill>
          <a:ln w="38100" cap="flat" cmpd="sng" algn="ctr">
            <a:solidFill>
              <a:srgbClr val="CCCCFF"/>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a:bevelT prst="angle"/>
            <a:extrusionClr>
              <a:schemeClr val="bg1">
                <a:lumMod val="40000"/>
                <a:lumOff val="60000"/>
              </a:schemeClr>
            </a:extrusionClr>
            <a:contourClr>
              <a:schemeClr val="bg1">
                <a:lumMod val="40000"/>
                <a:lumOff val="6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Tahoma" pitchFamily="34" charset="0"/>
                <a:cs typeface="Tahoma" pitchFamily="34" charset="0"/>
              </a:rPr>
              <a:t>Teachers</a:t>
            </a:r>
          </a:p>
        </p:txBody>
      </p:sp>
      <p:sp>
        <p:nvSpPr>
          <p:cNvPr id="12" name="Rounded Rectangle 11"/>
          <p:cNvSpPr/>
          <p:nvPr/>
        </p:nvSpPr>
        <p:spPr bwMode="auto">
          <a:xfrm>
            <a:off x="533400" y="4800600"/>
            <a:ext cx="2971800" cy="1295400"/>
          </a:xfrm>
          <a:prstGeom prst="roundRect">
            <a:avLst/>
          </a:prstGeom>
          <a:gradFill>
            <a:gsLst>
              <a:gs pos="0">
                <a:srgbClr val="6600CC"/>
              </a:gs>
              <a:gs pos="100000">
                <a:srgbClr val="6600CC">
                  <a:gamma/>
                  <a:shade val="46275"/>
                  <a:invGamma/>
                </a:srgbClr>
              </a:gs>
            </a:gsLst>
            <a:lin ang="5400000" scaled="1"/>
          </a:gradFill>
          <a:ln w="38100" cap="flat" cmpd="sng" algn="ctr">
            <a:solidFill>
              <a:srgbClr val="CCCCFF"/>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a:bevelT prst="angle"/>
            <a:extrusionClr>
              <a:schemeClr val="bg1">
                <a:lumMod val="40000"/>
                <a:lumOff val="60000"/>
              </a:schemeClr>
            </a:extrusionClr>
            <a:contourClr>
              <a:schemeClr val="bg1">
                <a:lumMod val="40000"/>
                <a:lumOff val="6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mn-lt"/>
              </a:rPr>
              <a:t>College Admission </a:t>
            </a:r>
          </a:p>
          <a:p>
            <a:pPr algn="ctr">
              <a:defRPr/>
            </a:pPr>
            <a:r>
              <a:rPr lang="en-US" sz="2400" b="1" dirty="0">
                <a:solidFill>
                  <a:srgbClr val="FFFF66"/>
                </a:solidFill>
                <a:effectLst>
                  <a:outerShdw blurRad="38100" dist="38100" dir="2700000" algn="tl">
                    <a:srgbClr val="000000">
                      <a:alpha val="43137"/>
                    </a:srgbClr>
                  </a:outerShdw>
                </a:effectLst>
                <a:latin typeface="+mn-lt"/>
              </a:rPr>
              <a:t>Officers</a:t>
            </a:r>
          </a:p>
        </p:txBody>
      </p:sp>
      <p:sp>
        <p:nvSpPr>
          <p:cNvPr id="13" name="Rounded Rectangle 12"/>
          <p:cNvSpPr/>
          <p:nvPr/>
        </p:nvSpPr>
        <p:spPr bwMode="auto">
          <a:xfrm>
            <a:off x="3733800" y="3581400"/>
            <a:ext cx="3048000" cy="1143000"/>
          </a:xfrm>
          <a:prstGeom prst="roundRect">
            <a:avLst/>
          </a:prstGeom>
          <a:gradFill>
            <a:gsLst>
              <a:gs pos="0">
                <a:srgbClr val="6600CC"/>
              </a:gs>
              <a:gs pos="100000">
                <a:srgbClr val="6600CC">
                  <a:gamma/>
                  <a:shade val="46275"/>
                  <a:invGamma/>
                </a:srgbClr>
              </a:gs>
            </a:gsLst>
            <a:lin ang="5400000" scaled="1"/>
          </a:gradFill>
          <a:ln w="38100" cap="flat" cmpd="sng" algn="ctr">
            <a:solidFill>
              <a:srgbClr val="CCCCFF"/>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a:bevelT prst="angle"/>
            <a:extrusionClr>
              <a:schemeClr val="bg1">
                <a:lumMod val="40000"/>
                <a:lumOff val="60000"/>
              </a:schemeClr>
            </a:extrusionClr>
            <a:contourClr>
              <a:schemeClr val="bg1">
                <a:lumMod val="40000"/>
                <a:lumOff val="6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Tahoma" pitchFamily="34" charset="0"/>
                <a:cs typeface="Tahoma" pitchFamily="34" charset="0"/>
              </a:rPr>
              <a:t>Law Enforcement</a:t>
            </a:r>
          </a:p>
        </p:txBody>
      </p:sp>
      <p:sp>
        <p:nvSpPr>
          <p:cNvPr id="14" name="Rounded Rectangle 13"/>
          <p:cNvSpPr/>
          <p:nvPr/>
        </p:nvSpPr>
        <p:spPr bwMode="auto">
          <a:xfrm>
            <a:off x="3733800" y="1981200"/>
            <a:ext cx="2971800" cy="1219200"/>
          </a:xfrm>
          <a:prstGeom prst="roundRect">
            <a:avLst/>
          </a:prstGeom>
          <a:gradFill>
            <a:gsLst>
              <a:gs pos="0">
                <a:srgbClr val="6600CC"/>
              </a:gs>
              <a:gs pos="100000">
                <a:srgbClr val="6600CC">
                  <a:gamma/>
                  <a:shade val="46275"/>
                  <a:invGamma/>
                </a:srgbClr>
              </a:gs>
            </a:gsLst>
            <a:lin ang="5400000" scaled="1"/>
          </a:gradFill>
          <a:ln w="38100" cap="flat" cmpd="sng" algn="ctr">
            <a:solidFill>
              <a:srgbClr val="CCCCFF"/>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a:bevelT prst="angle"/>
            <a:extrusionClr>
              <a:schemeClr val="bg1">
                <a:lumMod val="40000"/>
                <a:lumOff val="60000"/>
              </a:schemeClr>
            </a:extrusionClr>
            <a:contourClr>
              <a:schemeClr val="bg1">
                <a:lumMod val="40000"/>
                <a:lumOff val="6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Tahoma" pitchFamily="34" charset="0"/>
                <a:cs typeface="Tahoma" pitchFamily="34" charset="0"/>
              </a:rPr>
              <a:t>Future Employers</a:t>
            </a:r>
          </a:p>
        </p:txBody>
      </p:sp>
      <p:sp>
        <p:nvSpPr>
          <p:cNvPr id="15" name="Rounded Rectangle 14"/>
          <p:cNvSpPr/>
          <p:nvPr/>
        </p:nvSpPr>
        <p:spPr bwMode="auto">
          <a:xfrm>
            <a:off x="3886200" y="5029200"/>
            <a:ext cx="3048000" cy="1143000"/>
          </a:xfrm>
          <a:prstGeom prst="roundRect">
            <a:avLst/>
          </a:prstGeom>
          <a:gradFill>
            <a:gsLst>
              <a:gs pos="0">
                <a:srgbClr val="6600CC"/>
              </a:gs>
              <a:gs pos="100000">
                <a:srgbClr val="6600CC">
                  <a:gamma/>
                  <a:shade val="46275"/>
                  <a:invGamma/>
                </a:srgbClr>
              </a:gs>
            </a:gsLst>
            <a:lin ang="5400000" scaled="1"/>
          </a:gradFill>
          <a:ln w="38100" cap="flat" cmpd="sng" algn="ctr">
            <a:solidFill>
              <a:srgbClr val="CCCCFF"/>
            </a:solidFill>
            <a:prstDash val="solid"/>
            <a:round/>
            <a:headEnd type="none" w="med" len="med"/>
            <a:tailEnd type="none" w="med" len="med"/>
          </a:ln>
          <a:effectLst>
            <a:innerShdw blurRad="63500" dist="50800" dir="13500000">
              <a:prstClr val="black">
                <a:alpha val="50000"/>
              </a:prstClr>
            </a:innerShdw>
          </a:effectLst>
          <a:scene3d>
            <a:camera prst="isometricOffAxis1Right"/>
            <a:lightRig rig="threePt" dir="t"/>
          </a:scene3d>
          <a:sp3d extrusionH="76200" contourW="12700">
            <a:bevelT prst="angle"/>
            <a:extrusionClr>
              <a:schemeClr val="bg1">
                <a:lumMod val="40000"/>
                <a:lumOff val="60000"/>
              </a:schemeClr>
            </a:extrusionClr>
            <a:contourClr>
              <a:schemeClr val="bg1">
                <a:lumMod val="40000"/>
                <a:lumOff val="60000"/>
              </a:schemeClr>
            </a:contourClr>
          </a:sp3d>
        </p:spPr>
        <p:txBody>
          <a:bodyPr wrap="none" anchor="ctr"/>
          <a:lstStyle/>
          <a:p>
            <a:pPr algn="ctr">
              <a:defRPr/>
            </a:pPr>
            <a:r>
              <a:rPr lang="en-US" sz="2400" b="1" dirty="0">
                <a:solidFill>
                  <a:srgbClr val="FFFF66"/>
                </a:solidFill>
                <a:effectLst>
                  <a:outerShdw blurRad="38100" dist="38100" dir="2700000" algn="tl">
                    <a:srgbClr val="000000">
                      <a:alpha val="43137"/>
                    </a:srgbClr>
                  </a:outerShdw>
                </a:effectLst>
                <a:latin typeface="Tahoma" pitchFamily="34" charset="0"/>
                <a:cs typeface="Tahoma" pitchFamily="34" charset="0"/>
              </a:rPr>
              <a:t>Online Predators</a:t>
            </a:r>
          </a:p>
        </p:txBody>
      </p:sp>
      <p:sp>
        <p:nvSpPr>
          <p:cNvPr id="18" name="Rectangle 2"/>
          <p:cNvSpPr>
            <a:spLocks noChangeArrowheads="1"/>
          </p:cNvSpPr>
          <p:nvPr/>
        </p:nvSpPr>
        <p:spPr bwMode="auto">
          <a:xfrm>
            <a:off x="990600" y="228600"/>
            <a:ext cx="7543800" cy="990600"/>
          </a:xfrm>
          <a:prstGeom prst="roundRect">
            <a:avLst/>
          </a:prstGeom>
          <a:gradFill>
            <a:gsLst>
              <a:gs pos="0">
                <a:srgbClr val="6600CC"/>
              </a:gs>
              <a:gs pos="100000">
                <a:srgbClr val="6600CC">
                  <a:gamma/>
                  <a:shade val="46275"/>
                  <a:invGamma/>
                </a:srgbClr>
              </a:gs>
            </a:gsLst>
            <a:lin ang="5400000" scaled="1"/>
          </a:gradFill>
          <a:ln w="9525">
            <a:solidFill>
              <a:srgbClr val="FFFF99"/>
            </a:solid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prst="relaxedInset"/>
            <a:extrusionClr>
              <a:srgbClr val="99CCFF"/>
            </a:extrusionClr>
            <a:contourClr>
              <a:srgbClr val="99CCFF"/>
            </a:contourClr>
          </a:sp3d>
        </p:spPr>
        <p:txBody>
          <a:bodyPr lIns="90488" tIns="44450" rIns="90488" bIns="44450" anchor="ctr"/>
          <a:lstStyle/>
          <a:p>
            <a:pPr marL="342900" indent="-342900" algn="ctr">
              <a:spcBef>
                <a:spcPct val="50000"/>
              </a:spcBef>
              <a:buClr>
                <a:schemeClr val="tx1"/>
              </a:buClr>
              <a:defRPr/>
            </a:pPr>
            <a:r>
              <a:rPr lang="en-US" sz="3600" b="1" dirty="0">
                <a:ln>
                  <a:solidFill>
                    <a:srgbClr val="0070C0"/>
                  </a:solidFill>
                </a:ln>
                <a:solidFill>
                  <a:srgbClr val="FFFF66"/>
                </a:solidFill>
                <a:effectLst>
                  <a:outerShdw blurRad="38100" dist="38100" dir="2700000" algn="tl">
                    <a:schemeClr val="bg2">
                      <a:alpha val="43000"/>
                    </a:schemeClr>
                  </a:outerShdw>
                </a:effectLst>
                <a:latin typeface="+mj-lt"/>
                <a:cs typeface="Tahoma" pitchFamily="34" charset="0"/>
              </a:rPr>
              <a:t>Who Is Looking At You Online?</a:t>
            </a:r>
            <a:endParaRPr lang="en-US" sz="3600" dirty="0">
              <a:ln>
                <a:solidFill>
                  <a:srgbClr val="0070C0"/>
                </a:solidFill>
              </a:ln>
              <a:solidFill>
                <a:srgbClr val="FFFF66"/>
              </a:solidFill>
              <a:effectLst>
                <a:outerShdw blurRad="38100" dist="38100" dir="2700000" algn="tl">
                  <a:schemeClr val="bg2">
                    <a:alpha val="43000"/>
                  </a:schemeClr>
                </a:outerShdw>
              </a:effectLst>
              <a:latin typeface="+mj-lt"/>
              <a:cs typeface="Tahoma"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3"/>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3"/>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3"/>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MPj04394540000[1]"/>
          <p:cNvPicPr>
            <a:picLocks noChangeAspect="1" noChangeArrowheads="1"/>
          </p:cNvPicPr>
          <p:nvPr/>
        </p:nvPicPr>
        <p:blipFill>
          <a:blip r:embed="rId3" cstate="print">
            <a:lum bright="18000" contrast="-16000"/>
          </a:blip>
          <a:srcRect/>
          <a:stretch>
            <a:fillRect/>
          </a:stretch>
        </p:blipFill>
        <p:spPr bwMode="auto">
          <a:xfrm>
            <a:off x="152400" y="228599"/>
            <a:ext cx="8763000" cy="6631459"/>
          </a:xfrm>
          <a:prstGeom prst="rect">
            <a:avLst/>
          </a:prstGeom>
          <a:noFill/>
          <a:ln w="9525">
            <a:noFill/>
            <a:miter lim="800000"/>
            <a:headEnd/>
            <a:tailEnd/>
          </a:ln>
        </p:spPr>
      </p:pic>
      <p:sp>
        <p:nvSpPr>
          <p:cNvPr id="47106" name="Rectangle 2"/>
          <p:cNvSpPr>
            <a:spLocks noGrp="1" noChangeArrowheads="1"/>
          </p:cNvSpPr>
          <p:nvPr>
            <p:ph type="title" idx="4294967295"/>
          </p:nvPr>
        </p:nvSpPr>
        <p:spPr>
          <a:xfrm>
            <a:off x="381000" y="228600"/>
            <a:ext cx="8455025" cy="1143000"/>
          </a:xfrm>
          <a:gradFill>
            <a:gsLst>
              <a:gs pos="0">
                <a:srgbClr val="6600CC"/>
              </a:gs>
              <a:gs pos="100000">
                <a:srgbClr val="6600CC">
                  <a:gamma/>
                  <a:shade val="46275"/>
                  <a:invGamma/>
                </a:srgbClr>
              </a:gs>
            </a:gsLst>
            <a:lin ang="5400000" scaled="1"/>
          </a:gradFill>
          <a:ln>
            <a:solidFill>
              <a:srgbClr val="FFFF99"/>
            </a:solidFill>
          </a:ln>
        </p:spPr>
        <p:txBody>
          <a:bodyPr/>
          <a:lstStyle/>
          <a:p>
            <a:pPr eaLnBrk="1" hangingPunct="1">
              <a:defRPr/>
            </a:pPr>
            <a:r>
              <a:rPr lang="en-US" sz="2700" b="1" smtClean="0">
                <a:solidFill>
                  <a:srgbClr val="FF3399"/>
                </a:solidFill>
                <a:effectLst>
                  <a:outerShdw blurRad="38100" dist="38100" dir="2700000" algn="tl">
                    <a:srgbClr val="000000"/>
                  </a:outerShdw>
                </a:effectLst>
              </a:rPr>
              <a:t/>
            </a:r>
            <a:br>
              <a:rPr lang="en-US" sz="2700" b="1" smtClean="0">
                <a:solidFill>
                  <a:srgbClr val="FF3399"/>
                </a:solidFill>
                <a:effectLst>
                  <a:outerShdw blurRad="38100" dist="38100" dir="2700000" algn="tl">
                    <a:srgbClr val="000000"/>
                  </a:outerShdw>
                </a:effectLst>
              </a:rPr>
            </a:br>
            <a:r>
              <a:rPr lang="en-US" sz="3800" b="1" smtClean="0">
                <a:solidFill>
                  <a:srgbClr val="FF3399"/>
                </a:solidFill>
                <a:effectLst>
                  <a:outerShdw blurRad="38100" dist="38100" dir="2700000" algn="tl">
                    <a:srgbClr val="000000"/>
                  </a:outerShdw>
                </a:effectLst>
              </a:rPr>
              <a:t>Check With Your Friends</a:t>
            </a:r>
          </a:p>
        </p:txBody>
      </p:sp>
      <p:sp>
        <p:nvSpPr>
          <p:cNvPr id="47108" name="Rectangle 4"/>
          <p:cNvSpPr>
            <a:spLocks noChangeArrowheads="1"/>
          </p:cNvSpPr>
          <p:nvPr/>
        </p:nvSpPr>
        <p:spPr bwMode="auto">
          <a:xfrm>
            <a:off x="685800" y="1981200"/>
            <a:ext cx="7162800" cy="3657600"/>
          </a:xfrm>
          <a:prstGeom prst="rect">
            <a:avLst/>
          </a:prstGeom>
          <a:noFill/>
          <a:ln w="9525">
            <a:noFill/>
            <a:miter lim="800000"/>
            <a:headEnd/>
            <a:tailEnd/>
          </a:ln>
          <a:effectLst/>
        </p:spPr>
        <p:txBody>
          <a:bodyPr lIns="90488" tIns="44450" rIns="90488" bIns="44450"/>
          <a:lstStyle/>
          <a:p>
            <a:pPr marL="342900" indent="-342900" algn="ctr">
              <a:lnSpc>
                <a:spcPct val="90000"/>
              </a:lnSpc>
              <a:spcBef>
                <a:spcPct val="60000"/>
              </a:spcBef>
              <a:buClr>
                <a:schemeClr val="tx1"/>
              </a:buClr>
              <a:buFontTx/>
              <a:buChar char="•"/>
              <a:defRPr/>
            </a:pPr>
            <a:r>
              <a:rPr lang="en-US" sz="3000" b="1" dirty="0">
                <a:solidFill>
                  <a:srgbClr val="FF0066"/>
                </a:solidFill>
                <a:effectLst>
                  <a:outerShdw blurRad="38100" dist="38100" dir="2700000" algn="tl">
                    <a:srgbClr val="FFFFFF"/>
                  </a:outerShdw>
                </a:effectLst>
                <a:latin typeface="Tahoma" pitchFamily="34" charset="0"/>
              </a:rPr>
              <a:t>Before posting pictures or information about your friends, check with them first.  Always protect your privacy and theirs.</a:t>
            </a:r>
          </a:p>
          <a:p>
            <a:pPr marL="342900" indent="-342900" algn="ctr">
              <a:lnSpc>
                <a:spcPct val="90000"/>
              </a:lnSpc>
              <a:spcBef>
                <a:spcPct val="60000"/>
              </a:spcBef>
              <a:buClr>
                <a:schemeClr val="tx1"/>
              </a:buClr>
              <a:buFontTx/>
              <a:buChar char="•"/>
              <a:defRPr/>
            </a:pPr>
            <a:r>
              <a:rPr lang="en-US" sz="3000" b="1" dirty="0">
                <a:solidFill>
                  <a:srgbClr val="FF0066"/>
                </a:solidFill>
                <a:effectLst>
                  <a:outerShdw blurRad="38100" dist="38100" dir="2700000" algn="tl">
                    <a:srgbClr val="FFFFFF"/>
                  </a:outerShdw>
                </a:effectLst>
                <a:latin typeface="Tahoma" pitchFamily="34" charset="0"/>
              </a:rPr>
              <a:t>Check to see what your friends are posting about you.  If anything they have posted about you makes you uncomfortable, ask them to remove it.</a:t>
            </a: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exual-predators-online"/>
          <p:cNvPicPr>
            <a:picLocks noChangeAspect="1" noChangeArrowheads="1"/>
          </p:cNvPicPr>
          <p:nvPr/>
        </p:nvPicPr>
        <p:blipFill>
          <a:blip r:embed="rId3" cstate="print"/>
          <a:srcRect/>
          <a:stretch>
            <a:fillRect/>
          </a:stretch>
        </p:blipFill>
        <p:spPr bwMode="auto">
          <a:xfrm>
            <a:off x="6248400" y="4724400"/>
            <a:ext cx="2667000" cy="1922463"/>
          </a:xfrm>
          <a:prstGeom prst="rect">
            <a:avLst/>
          </a:prstGeom>
          <a:noFill/>
          <a:ln w="9525">
            <a:noFill/>
            <a:miter lim="800000"/>
            <a:headEnd/>
            <a:tailEnd/>
          </a:ln>
        </p:spPr>
      </p:pic>
      <p:sp>
        <p:nvSpPr>
          <p:cNvPr id="51204" name="Rectangle 4"/>
          <p:cNvSpPr>
            <a:spLocks noGrp="1" noChangeArrowheads="1"/>
          </p:cNvSpPr>
          <p:nvPr>
            <p:ph type="body" idx="4294967295"/>
          </p:nvPr>
        </p:nvSpPr>
        <p:spPr>
          <a:xfrm>
            <a:off x="0" y="2209800"/>
            <a:ext cx="8229600" cy="3657600"/>
          </a:xfrm>
        </p:spPr>
        <p:txBody>
          <a:bodyPr/>
          <a:lstStyle/>
          <a:p>
            <a:pPr eaLnBrk="1" hangingPunct="1">
              <a:buFont typeface="Wingdings" pitchFamily="2" charset="2"/>
              <a:buChar char="Ø"/>
              <a:defRPr/>
            </a:pPr>
            <a:r>
              <a:rPr lang="en-US" dirty="0" smtClean="0">
                <a:solidFill>
                  <a:srgbClr val="FF9933"/>
                </a:solidFill>
                <a:effectLst>
                  <a:outerShdw blurRad="38100" dist="38100" dir="2700000" algn="tl">
                    <a:srgbClr val="FFFFFF"/>
                  </a:outerShdw>
                </a:effectLst>
              </a:rPr>
              <a:t>If you have a profile or blog where other people make comments, check them often. </a:t>
            </a:r>
          </a:p>
          <a:p>
            <a:pPr eaLnBrk="1" hangingPunct="1">
              <a:buFont typeface="Wingdings" pitchFamily="2" charset="2"/>
              <a:buChar char="Ø"/>
              <a:defRPr/>
            </a:pPr>
            <a:r>
              <a:rPr lang="en-US" dirty="0" smtClean="0">
                <a:solidFill>
                  <a:srgbClr val="FF9933"/>
                </a:solidFill>
                <a:effectLst>
                  <a:outerShdw blurRad="38100" dist="38100" dir="2700000" algn="tl">
                    <a:srgbClr val="FFFFFF"/>
                  </a:outerShdw>
                </a:effectLst>
              </a:rPr>
              <a:t>Do not respond to offensive or embarrassing comments.  Delete them and block that person from making additional comments.</a:t>
            </a:r>
          </a:p>
        </p:txBody>
      </p:sp>
      <p:sp>
        <p:nvSpPr>
          <p:cNvPr id="11268" name="WordArt 6"/>
          <p:cNvSpPr>
            <a:spLocks noChangeArrowheads="1" noChangeShapeType="1" noTextEdit="1"/>
          </p:cNvSpPr>
          <p:nvPr/>
        </p:nvSpPr>
        <p:spPr bwMode="auto">
          <a:xfrm>
            <a:off x="609600" y="533400"/>
            <a:ext cx="6248400" cy="1295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Check Comments Regularly!</a:t>
            </a: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2"/>
          <p:cNvPicPr>
            <a:picLocks noChangeAspect="1" noChangeArrowheads="1"/>
          </p:cNvPicPr>
          <p:nvPr/>
        </p:nvPicPr>
        <p:blipFill>
          <a:blip r:embed="rId3" cstate="print"/>
          <a:srcRect/>
          <a:stretch>
            <a:fillRect/>
          </a:stretch>
        </p:blipFill>
        <p:spPr bwMode="auto">
          <a:xfrm>
            <a:off x="381000" y="1905000"/>
            <a:ext cx="1314450" cy="1052513"/>
          </a:xfrm>
          <a:prstGeom prst="rect">
            <a:avLst/>
          </a:prstGeom>
          <a:noFill/>
          <a:ln w="9525">
            <a:noFill/>
            <a:miter lim="800000"/>
            <a:headEnd/>
            <a:tailEnd/>
          </a:ln>
        </p:spPr>
      </p:pic>
      <p:pic>
        <p:nvPicPr>
          <p:cNvPr id="43012" name="Picture 4" descr="1"/>
          <p:cNvPicPr>
            <a:picLocks noChangeAspect="1" noChangeArrowheads="1"/>
          </p:cNvPicPr>
          <p:nvPr/>
        </p:nvPicPr>
        <p:blipFill>
          <a:blip r:embed="rId4" cstate="print"/>
          <a:srcRect t="-5814" b="-5814"/>
          <a:stretch>
            <a:fillRect/>
          </a:stretch>
        </p:blipFill>
        <p:spPr bwMode="auto">
          <a:xfrm>
            <a:off x="381000" y="4876800"/>
            <a:ext cx="1371600" cy="1028700"/>
          </a:xfrm>
          <a:prstGeom prst="rect">
            <a:avLst/>
          </a:prstGeom>
          <a:noFill/>
          <a:ln w="9525">
            <a:noFill/>
            <a:miter lim="800000"/>
            <a:headEnd/>
            <a:tailEnd/>
          </a:ln>
        </p:spPr>
      </p:pic>
      <p:pic>
        <p:nvPicPr>
          <p:cNvPr id="43013" name="Picture 5" descr="5"/>
          <p:cNvPicPr>
            <a:picLocks noChangeAspect="1" noChangeArrowheads="1"/>
          </p:cNvPicPr>
          <p:nvPr/>
        </p:nvPicPr>
        <p:blipFill>
          <a:blip r:embed="rId5" cstate="print"/>
          <a:srcRect/>
          <a:stretch>
            <a:fillRect/>
          </a:stretch>
        </p:blipFill>
        <p:spPr bwMode="auto">
          <a:xfrm>
            <a:off x="7772400" y="4876800"/>
            <a:ext cx="1295400" cy="971550"/>
          </a:xfrm>
          <a:prstGeom prst="rect">
            <a:avLst/>
          </a:prstGeom>
          <a:noFill/>
          <a:ln w="9525">
            <a:noFill/>
            <a:miter lim="800000"/>
            <a:headEnd/>
            <a:tailEnd/>
          </a:ln>
        </p:spPr>
      </p:pic>
      <p:pic>
        <p:nvPicPr>
          <p:cNvPr id="43014" name="Picture 6" descr="6"/>
          <p:cNvPicPr>
            <a:picLocks noChangeAspect="1" noChangeArrowheads="1"/>
          </p:cNvPicPr>
          <p:nvPr/>
        </p:nvPicPr>
        <p:blipFill>
          <a:blip r:embed="rId6" cstate="print"/>
          <a:srcRect/>
          <a:stretch>
            <a:fillRect/>
          </a:stretch>
        </p:blipFill>
        <p:spPr bwMode="auto">
          <a:xfrm>
            <a:off x="7315200" y="3392488"/>
            <a:ext cx="1676400" cy="1255712"/>
          </a:xfrm>
          <a:prstGeom prst="rect">
            <a:avLst/>
          </a:prstGeom>
          <a:noFill/>
          <a:ln w="9525">
            <a:noFill/>
            <a:miter lim="800000"/>
            <a:headEnd/>
            <a:tailEnd/>
          </a:ln>
        </p:spPr>
      </p:pic>
      <p:pic>
        <p:nvPicPr>
          <p:cNvPr id="43015" name="Picture 7" descr="7"/>
          <p:cNvPicPr>
            <a:picLocks noChangeAspect="1" noChangeArrowheads="1"/>
          </p:cNvPicPr>
          <p:nvPr/>
        </p:nvPicPr>
        <p:blipFill>
          <a:blip r:embed="rId7" cstate="print"/>
          <a:srcRect/>
          <a:stretch>
            <a:fillRect/>
          </a:stretch>
        </p:blipFill>
        <p:spPr bwMode="auto">
          <a:xfrm>
            <a:off x="7831138" y="1752600"/>
            <a:ext cx="1160462" cy="1371600"/>
          </a:xfrm>
          <a:prstGeom prst="rect">
            <a:avLst/>
          </a:prstGeom>
          <a:noFill/>
          <a:ln w="9525">
            <a:noFill/>
            <a:miter lim="800000"/>
            <a:headEnd/>
            <a:tailEnd/>
          </a:ln>
        </p:spPr>
      </p:pic>
      <p:pic>
        <p:nvPicPr>
          <p:cNvPr id="43016" name="Picture 8" descr="10"/>
          <p:cNvPicPr>
            <a:picLocks noChangeAspect="1" noChangeArrowheads="1"/>
          </p:cNvPicPr>
          <p:nvPr/>
        </p:nvPicPr>
        <p:blipFill>
          <a:blip r:embed="rId8" cstate="print"/>
          <a:srcRect/>
          <a:stretch>
            <a:fillRect/>
          </a:stretch>
        </p:blipFill>
        <p:spPr bwMode="auto">
          <a:xfrm>
            <a:off x="457200" y="3124200"/>
            <a:ext cx="973138" cy="1447800"/>
          </a:xfrm>
          <a:prstGeom prst="rect">
            <a:avLst/>
          </a:prstGeom>
          <a:noFill/>
          <a:ln w="9525">
            <a:noFill/>
            <a:miter lim="800000"/>
            <a:headEnd/>
            <a:tailEnd/>
          </a:ln>
        </p:spPr>
      </p:pic>
      <p:sp>
        <p:nvSpPr>
          <p:cNvPr id="43017" name="Rectangle 9"/>
          <p:cNvSpPr>
            <a:spLocks noChangeArrowheads="1"/>
          </p:cNvSpPr>
          <p:nvPr/>
        </p:nvSpPr>
        <p:spPr bwMode="auto">
          <a:xfrm>
            <a:off x="1371600" y="1981200"/>
            <a:ext cx="6477000" cy="3810000"/>
          </a:xfrm>
          <a:prstGeom prst="rect">
            <a:avLst/>
          </a:prstGeom>
          <a:noFill/>
          <a:ln w="9525">
            <a:noFill/>
            <a:miter lim="800000"/>
            <a:headEnd/>
            <a:tailEnd/>
          </a:ln>
          <a:effectLst/>
        </p:spPr>
        <p:txBody>
          <a:bodyPr lIns="90488" tIns="44450" rIns="90488" bIns="44450"/>
          <a:lstStyle/>
          <a:p>
            <a:pPr marL="342900" indent="-342900">
              <a:lnSpc>
                <a:spcPct val="90000"/>
              </a:lnSpc>
              <a:spcBef>
                <a:spcPct val="60000"/>
              </a:spcBef>
              <a:buClr>
                <a:schemeClr val="tx1"/>
              </a:buClr>
              <a:buFont typeface="Wingdings" pitchFamily="2" charset="2"/>
              <a:buChar char="Ø"/>
              <a:defRPr/>
            </a:pPr>
            <a:r>
              <a:rPr lang="en-US" sz="3000">
                <a:solidFill>
                  <a:srgbClr val="3399FF"/>
                </a:solidFill>
                <a:effectLst>
                  <a:outerShdw blurRad="38100" dist="38100" dir="2700000" algn="tl">
                    <a:srgbClr val="FFFFFF"/>
                  </a:outerShdw>
                </a:effectLst>
                <a:latin typeface="Tahoma" pitchFamily="34" charset="0"/>
              </a:rPr>
              <a:t>Consider if it is a picture you want everyone to see, including your parents, teachers, law enforcement and college admission officers.  If not, then </a:t>
            </a:r>
            <a:r>
              <a:rPr lang="en-US" sz="3000" u="sng">
                <a:solidFill>
                  <a:srgbClr val="3399FF"/>
                </a:solidFill>
                <a:effectLst>
                  <a:outerShdw blurRad="38100" dist="38100" dir="2700000" algn="tl">
                    <a:srgbClr val="FFFFFF"/>
                  </a:outerShdw>
                </a:effectLst>
                <a:latin typeface="Tahoma" pitchFamily="34" charset="0"/>
              </a:rPr>
              <a:t>DON’T POST IT</a:t>
            </a:r>
            <a:r>
              <a:rPr lang="en-US" sz="3000">
                <a:solidFill>
                  <a:srgbClr val="3399FF"/>
                </a:solidFill>
                <a:effectLst>
                  <a:outerShdw blurRad="38100" dist="38100" dir="2700000" algn="tl">
                    <a:srgbClr val="FFFFFF"/>
                  </a:outerShdw>
                </a:effectLst>
                <a:latin typeface="Tahoma" pitchFamily="34" charset="0"/>
              </a:rPr>
              <a:t>!</a:t>
            </a:r>
          </a:p>
          <a:p>
            <a:pPr marL="342900" indent="-342900">
              <a:lnSpc>
                <a:spcPct val="90000"/>
              </a:lnSpc>
              <a:spcBef>
                <a:spcPct val="60000"/>
              </a:spcBef>
              <a:buClr>
                <a:schemeClr val="tx1"/>
              </a:buClr>
              <a:buFont typeface="Wingdings" pitchFamily="2" charset="2"/>
              <a:buChar char="Ø"/>
              <a:defRPr/>
            </a:pPr>
            <a:r>
              <a:rPr lang="en-US" sz="3000">
                <a:solidFill>
                  <a:srgbClr val="3399FF"/>
                </a:solidFill>
                <a:effectLst>
                  <a:outerShdw blurRad="38100" dist="38100" dir="2700000" algn="tl">
                    <a:srgbClr val="FFFFFF"/>
                  </a:outerShdw>
                </a:effectLst>
                <a:latin typeface="Tahoma" pitchFamily="34" charset="0"/>
              </a:rPr>
              <a:t>Remember that any picture you upload to the Web can be downloaded by anyone and be copied or posted online </a:t>
            </a:r>
            <a:r>
              <a:rPr lang="en-US" sz="3000" u="sng">
                <a:solidFill>
                  <a:srgbClr val="3399FF"/>
                </a:solidFill>
                <a:effectLst>
                  <a:outerShdw blurRad="38100" dist="38100" dir="2700000" algn="tl">
                    <a:srgbClr val="FFFFFF"/>
                  </a:outerShdw>
                </a:effectLst>
                <a:latin typeface="Tahoma" pitchFamily="34" charset="0"/>
              </a:rPr>
              <a:t>FOREVER.</a:t>
            </a:r>
            <a:endParaRPr lang="en-US" sz="3000">
              <a:solidFill>
                <a:srgbClr val="3399FF"/>
              </a:solidFill>
              <a:effectLst>
                <a:outerShdw blurRad="38100" dist="38100" dir="2700000" algn="tl">
                  <a:srgbClr val="FFFFFF"/>
                </a:outerShdw>
              </a:effectLst>
              <a:latin typeface="Tahoma" pitchFamily="34" charset="0"/>
            </a:endParaRPr>
          </a:p>
        </p:txBody>
      </p:sp>
      <p:sp>
        <p:nvSpPr>
          <p:cNvPr id="12297" name="Rectangle 5"/>
          <p:cNvSpPr txBox="1">
            <a:spLocks noChangeArrowheads="1"/>
          </p:cNvSpPr>
          <p:nvPr/>
        </p:nvSpPr>
        <p:spPr bwMode="auto">
          <a:xfrm>
            <a:off x="7696200" y="6172200"/>
            <a:ext cx="990600" cy="457200"/>
          </a:xfrm>
          <a:prstGeom prst="rect">
            <a:avLst/>
          </a:prstGeom>
          <a:noFill/>
          <a:ln w="9525">
            <a:noFill/>
            <a:miter lim="800000"/>
            <a:headEnd/>
            <a:tailEnd/>
          </a:ln>
        </p:spPr>
        <p:txBody>
          <a:bodyPr tIns="0" anchor="b"/>
          <a:lstStyle/>
          <a:p>
            <a:pPr algn="r"/>
            <a:fld id="{9523A214-2A89-4178-8F33-68DAE55375BE}" type="slidenum">
              <a:rPr lang="en-US" sz="1600" b="1">
                <a:solidFill>
                  <a:srgbClr val="FFFF00"/>
                </a:solidFill>
              </a:rPr>
              <a:pPr algn="r"/>
              <a:t>14</a:t>
            </a:fld>
            <a:endParaRPr lang="en-US" sz="1600" b="1">
              <a:solidFill>
                <a:srgbClr val="FFFF00"/>
              </a:solidFill>
            </a:endParaRPr>
          </a:p>
        </p:txBody>
      </p:sp>
      <p:sp>
        <p:nvSpPr>
          <p:cNvPr id="12298" name="WordArt 11"/>
          <p:cNvSpPr>
            <a:spLocks noChangeArrowheads="1" noChangeShapeType="1" noTextEdit="1"/>
          </p:cNvSpPr>
          <p:nvPr/>
        </p:nvSpPr>
        <p:spPr bwMode="auto">
          <a:xfrm>
            <a:off x="685800" y="381000"/>
            <a:ext cx="8001000" cy="11144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Think BEFORE Posting Pictures...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3017"/>
                                        </p:tgtEl>
                                        <p:attrNameLst>
                                          <p:attrName>style.visibility</p:attrName>
                                        </p:attrNameLst>
                                      </p:cBhvr>
                                      <p:to>
                                        <p:strVal val="visible"/>
                                      </p:to>
                                    </p:set>
                                    <p:animScale>
                                      <p:cBhvr>
                                        <p:cTn id="7" dur="1000" decel="50000" fill="hold">
                                          <p:stCondLst>
                                            <p:cond delay="0"/>
                                          </p:stCondLst>
                                        </p:cTn>
                                        <p:tgtEl>
                                          <p:spTgt spid="430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17"/>
                                        </p:tgtEl>
                                        <p:attrNameLst>
                                          <p:attrName>ppt_x</p:attrName>
                                          <p:attrName>ppt_y</p:attrName>
                                        </p:attrNameLst>
                                      </p:cBhvr>
                                    </p:animMotion>
                                    <p:animEffect transition="in" filter="fade">
                                      <p:cBhvr>
                                        <p:cTn id="9" dur="1000"/>
                                        <p:tgtEl>
                                          <p:spTgt spid="43017"/>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43011"/>
                                        </p:tgtEl>
                                        <p:attrNameLst>
                                          <p:attrName>style.visibility</p:attrName>
                                        </p:attrNameLst>
                                      </p:cBhvr>
                                      <p:to>
                                        <p:strVal val="visible"/>
                                      </p:to>
                                    </p:set>
                                    <p:anim calcmode="lin" valueType="num">
                                      <p:cBhvr>
                                        <p:cTn id="13" dur="1000" fill="hold"/>
                                        <p:tgtEl>
                                          <p:spTgt spid="43011"/>
                                        </p:tgtEl>
                                        <p:attrNameLst>
                                          <p:attrName>ppt_w</p:attrName>
                                        </p:attrNameLst>
                                      </p:cBhvr>
                                      <p:tavLst>
                                        <p:tav tm="0">
                                          <p:val>
                                            <p:fltVal val="0"/>
                                          </p:val>
                                        </p:tav>
                                        <p:tav tm="100000">
                                          <p:val>
                                            <p:strVal val="#ppt_w"/>
                                          </p:val>
                                        </p:tav>
                                      </p:tavLst>
                                    </p:anim>
                                    <p:anim calcmode="lin" valueType="num">
                                      <p:cBhvr>
                                        <p:cTn id="14" dur="1000" fill="hold"/>
                                        <p:tgtEl>
                                          <p:spTgt spid="43011"/>
                                        </p:tgtEl>
                                        <p:attrNameLst>
                                          <p:attrName>ppt_h</p:attrName>
                                        </p:attrNameLst>
                                      </p:cBhvr>
                                      <p:tavLst>
                                        <p:tav tm="0">
                                          <p:val>
                                            <p:fltVal val="0"/>
                                          </p:val>
                                        </p:tav>
                                        <p:tav tm="100000">
                                          <p:val>
                                            <p:strVal val="#ppt_h"/>
                                          </p:val>
                                        </p:tav>
                                      </p:tavLst>
                                    </p:anim>
                                    <p:anim calcmode="lin" valueType="num">
                                      <p:cBhvr>
                                        <p:cTn id="15" dur="1000" fill="hold"/>
                                        <p:tgtEl>
                                          <p:spTgt spid="43011"/>
                                        </p:tgtEl>
                                        <p:attrNameLst>
                                          <p:attrName>style.rotation</p:attrName>
                                        </p:attrNameLst>
                                      </p:cBhvr>
                                      <p:tavLst>
                                        <p:tav tm="0">
                                          <p:val>
                                            <p:fltVal val="90"/>
                                          </p:val>
                                        </p:tav>
                                        <p:tav tm="100000">
                                          <p:val>
                                            <p:fltVal val="0"/>
                                          </p:val>
                                        </p:tav>
                                      </p:tavLst>
                                    </p:anim>
                                    <p:animEffect transition="in" filter="fade">
                                      <p:cBhvr>
                                        <p:cTn id="16" dur="1000"/>
                                        <p:tgtEl>
                                          <p:spTgt spid="43011"/>
                                        </p:tgtEl>
                                      </p:cBhvr>
                                    </p:animEffect>
                                  </p:childTnLst>
                                </p:cTn>
                              </p:par>
                              <p:par>
                                <p:cTn id="17" presetID="9" presetClass="emph" presetSubtype="0" nodeType="withEffect">
                                  <p:stCondLst>
                                    <p:cond delay="0"/>
                                  </p:stCondLst>
                                  <p:iterate type="lt">
                                    <p:tmAbs val="0"/>
                                  </p:iterate>
                                  <p:childTnLst>
                                    <p:set>
                                      <p:cBhvr rctx="PPT">
                                        <p:cTn id="18" dur="indefinite"/>
                                        <p:tgtEl>
                                          <p:spTgt spid="43011"/>
                                        </p:tgtEl>
                                        <p:attrNameLst>
                                          <p:attrName>style.opacity</p:attrName>
                                        </p:attrNameLst>
                                      </p:cBhvr>
                                      <p:to>
                                        <p:strVal val="0.5"/>
                                      </p:to>
                                    </p:set>
                                    <p:animEffect filter="image" prLst="opacity: 0.5">
                                      <p:cBhvr rctx="IE">
                                        <p:cTn id="19" dur="indefinite"/>
                                        <p:tgtEl>
                                          <p:spTgt spid="43011"/>
                                        </p:tgtEl>
                                      </p:cBhvr>
                                    </p:animEffect>
                                  </p:childTnLst>
                                </p:cTn>
                              </p:par>
                            </p:childTnLst>
                          </p:cTn>
                        </p:par>
                        <p:par>
                          <p:cTn id="20" fill="hold">
                            <p:stCondLst>
                              <p:cond delay="20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43012"/>
                                        </p:tgtEl>
                                        <p:attrNameLst>
                                          <p:attrName>style.visibility</p:attrName>
                                        </p:attrNameLst>
                                      </p:cBhvr>
                                      <p:to>
                                        <p:strVal val="visible"/>
                                      </p:to>
                                    </p:set>
                                    <p:anim calcmode="lin" valueType="num">
                                      <p:cBhvr>
                                        <p:cTn id="23" dur="1000" fill="hold"/>
                                        <p:tgtEl>
                                          <p:spTgt spid="43012"/>
                                        </p:tgtEl>
                                        <p:attrNameLst>
                                          <p:attrName>ppt_w</p:attrName>
                                        </p:attrNameLst>
                                      </p:cBhvr>
                                      <p:tavLst>
                                        <p:tav tm="0">
                                          <p:val>
                                            <p:fltVal val="0"/>
                                          </p:val>
                                        </p:tav>
                                        <p:tav tm="100000">
                                          <p:val>
                                            <p:strVal val="#ppt_w"/>
                                          </p:val>
                                        </p:tav>
                                      </p:tavLst>
                                    </p:anim>
                                    <p:anim calcmode="lin" valueType="num">
                                      <p:cBhvr>
                                        <p:cTn id="24" dur="1000" fill="hold"/>
                                        <p:tgtEl>
                                          <p:spTgt spid="43012"/>
                                        </p:tgtEl>
                                        <p:attrNameLst>
                                          <p:attrName>ppt_h</p:attrName>
                                        </p:attrNameLst>
                                      </p:cBhvr>
                                      <p:tavLst>
                                        <p:tav tm="0">
                                          <p:val>
                                            <p:fltVal val="0"/>
                                          </p:val>
                                        </p:tav>
                                        <p:tav tm="100000">
                                          <p:val>
                                            <p:strVal val="#ppt_h"/>
                                          </p:val>
                                        </p:tav>
                                      </p:tavLst>
                                    </p:anim>
                                    <p:anim calcmode="lin" valueType="num">
                                      <p:cBhvr>
                                        <p:cTn id="25" dur="1000" fill="hold"/>
                                        <p:tgtEl>
                                          <p:spTgt spid="43012"/>
                                        </p:tgtEl>
                                        <p:attrNameLst>
                                          <p:attrName>style.rotation</p:attrName>
                                        </p:attrNameLst>
                                      </p:cBhvr>
                                      <p:tavLst>
                                        <p:tav tm="0">
                                          <p:val>
                                            <p:fltVal val="90"/>
                                          </p:val>
                                        </p:tav>
                                        <p:tav tm="100000">
                                          <p:val>
                                            <p:fltVal val="0"/>
                                          </p:val>
                                        </p:tav>
                                      </p:tavLst>
                                    </p:anim>
                                    <p:animEffect transition="in" filter="fade">
                                      <p:cBhvr>
                                        <p:cTn id="26" dur="1000"/>
                                        <p:tgtEl>
                                          <p:spTgt spid="43012"/>
                                        </p:tgtEl>
                                      </p:cBhvr>
                                    </p:animEffect>
                                  </p:childTnLst>
                                </p:cTn>
                              </p:par>
                              <p:par>
                                <p:cTn id="27" presetID="9" presetClass="emph" presetSubtype="0" nodeType="withEffect">
                                  <p:stCondLst>
                                    <p:cond delay="0"/>
                                  </p:stCondLst>
                                  <p:iterate type="lt">
                                    <p:tmAbs val="0"/>
                                  </p:iterate>
                                  <p:childTnLst>
                                    <p:set>
                                      <p:cBhvr rctx="PPT">
                                        <p:cTn id="28" dur="indefinite"/>
                                        <p:tgtEl>
                                          <p:spTgt spid="43012"/>
                                        </p:tgtEl>
                                        <p:attrNameLst>
                                          <p:attrName>style.opacity</p:attrName>
                                        </p:attrNameLst>
                                      </p:cBhvr>
                                      <p:to>
                                        <p:strVal val="0.5"/>
                                      </p:to>
                                    </p:set>
                                    <p:animEffect filter="image" prLst="opacity: 0.5">
                                      <p:cBhvr rctx="IE">
                                        <p:cTn id="29" dur="indefinite"/>
                                        <p:tgtEl>
                                          <p:spTgt spid="43012"/>
                                        </p:tgtEl>
                                      </p:cBhvr>
                                    </p:animEffect>
                                  </p:childTnLst>
                                </p:cTn>
                              </p:par>
                            </p:childTnLst>
                          </p:cTn>
                        </p:par>
                        <p:par>
                          <p:cTn id="30" fill="hold">
                            <p:stCondLst>
                              <p:cond delay="30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43015"/>
                                        </p:tgtEl>
                                        <p:attrNameLst>
                                          <p:attrName>style.visibility</p:attrName>
                                        </p:attrNameLst>
                                      </p:cBhvr>
                                      <p:to>
                                        <p:strVal val="visible"/>
                                      </p:to>
                                    </p:set>
                                    <p:anim calcmode="lin" valueType="num">
                                      <p:cBhvr>
                                        <p:cTn id="33" dur="1000" fill="hold"/>
                                        <p:tgtEl>
                                          <p:spTgt spid="43015"/>
                                        </p:tgtEl>
                                        <p:attrNameLst>
                                          <p:attrName>ppt_w</p:attrName>
                                        </p:attrNameLst>
                                      </p:cBhvr>
                                      <p:tavLst>
                                        <p:tav tm="0">
                                          <p:val>
                                            <p:fltVal val="0"/>
                                          </p:val>
                                        </p:tav>
                                        <p:tav tm="100000">
                                          <p:val>
                                            <p:strVal val="#ppt_w"/>
                                          </p:val>
                                        </p:tav>
                                      </p:tavLst>
                                    </p:anim>
                                    <p:anim calcmode="lin" valueType="num">
                                      <p:cBhvr>
                                        <p:cTn id="34" dur="1000" fill="hold"/>
                                        <p:tgtEl>
                                          <p:spTgt spid="43015"/>
                                        </p:tgtEl>
                                        <p:attrNameLst>
                                          <p:attrName>ppt_h</p:attrName>
                                        </p:attrNameLst>
                                      </p:cBhvr>
                                      <p:tavLst>
                                        <p:tav tm="0">
                                          <p:val>
                                            <p:fltVal val="0"/>
                                          </p:val>
                                        </p:tav>
                                        <p:tav tm="100000">
                                          <p:val>
                                            <p:strVal val="#ppt_h"/>
                                          </p:val>
                                        </p:tav>
                                      </p:tavLst>
                                    </p:anim>
                                    <p:anim calcmode="lin" valueType="num">
                                      <p:cBhvr>
                                        <p:cTn id="35" dur="1000" fill="hold"/>
                                        <p:tgtEl>
                                          <p:spTgt spid="43015"/>
                                        </p:tgtEl>
                                        <p:attrNameLst>
                                          <p:attrName>style.rotation</p:attrName>
                                        </p:attrNameLst>
                                      </p:cBhvr>
                                      <p:tavLst>
                                        <p:tav tm="0">
                                          <p:val>
                                            <p:fltVal val="90"/>
                                          </p:val>
                                        </p:tav>
                                        <p:tav tm="100000">
                                          <p:val>
                                            <p:fltVal val="0"/>
                                          </p:val>
                                        </p:tav>
                                      </p:tavLst>
                                    </p:anim>
                                    <p:animEffect transition="in" filter="fade">
                                      <p:cBhvr>
                                        <p:cTn id="36" dur="1000"/>
                                        <p:tgtEl>
                                          <p:spTgt spid="43015"/>
                                        </p:tgtEl>
                                      </p:cBhvr>
                                    </p:animEffect>
                                  </p:childTnLst>
                                </p:cTn>
                              </p:par>
                              <p:par>
                                <p:cTn id="37" presetID="9" presetClass="emph" presetSubtype="0" nodeType="withEffect">
                                  <p:stCondLst>
                                    <p:cond delay="0"/>
                                  </p:stCondLst>
                                  <p:iterate type="lt">
                                    <p:tmAbs val="0"/>
                                  </p:iterate>
                                  <p:childTnLst>
                                    <p:set>
                                      <p:cBhvr rctx="PPT">
                                        <p:cTn id="38" dur="indefinite"/>
                                        <p:tgtEl>
                                          <p:spTgt spid="43015"/>
                                        </p:tgtEl>
                                        <p:attrNameLst>
                                          <p:attrName>style.opacity</p:attrName>
                                        </p:attrNameLst>
                                      </p:cBhvr>
                                      <p:to>
                                        <p:strVal val="0.5"/>
                                      </p:to>
                                    </p:set>
                                    <p:animEffect filter="image" prLst="opacity: 0.5">
                                      <p:cBhvr rctx="IE">
                                        <p:cTn id="39" dur="indefinite"/>
                                        <p:tgtEl>
                                          <p:spTgt spid="43015"/>
                                        </p:tgtEl>
                                      </p:cBhvr>
                                    </p:animEffect>
                                  </p:childTnLst>
                                </p:cTn>
                              </p:par>
                            </p:childTnLst>
                          </p:cTn>
                        </p:par>
                        <p:par>
                          <p:cTn id="40" fill="hold">
                            <p:stCondLst>
                              <p:cond delay="40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43013"/>
                                        </p:tgtEl>
                                        <p:attrNameLst>
                                          <p:attrName>style.visibility</p:attrName>
                                        </p:attrNameLst>
                                      </p:cBhvr>
                                      <p:to>
                                        <p:strVal val="visible"/>
                                      </p:to>
                                    </p:set>
                                    <p:anim calcmode="lin" valueType="num">
                                      <p:cBhvr>
                                        <p:cTn id="43" dur="1000" fill="hold"/>
                                        <p:tgtEl>
                                          <p:spTgt spid="43013"/>
                                        </p:tgtEl>
                                        <p:attrNameLst>
                                          <p:attrName>ppt_w</p:attrName>
                                        </p:attrNameLst>
                                      </p:cBhvr>
                                      <p:tavLst>
                                        <p:tav tm="0">
                                          <p:val>
                                            <p:fltVal val="0"/>
                                          </p:val>
                                        </p:tav>
                                        <p:tav tm="100000">
                                          <p:val>
                                            <p:strVal val="#ppt_w"/>
                                          </p:val>
                                        </p:tav>
                                      </p:tavLst>
                                    </p:anim>
                                    <p:anim calcmode="lin" valueType="num">
                                      <p:cBhvr>
                                        <p:cTn id="44" dur="1000" fill="hold"/>
                                        <p:tgtEl>
                                          <p:spTgt spid="43013"/>
                                        </p:tgtEl>
                                        <p:attrNameLst>
                                          <p:attrName>ppt_h</p:attrName>
                                        </p:attrNameLst>
                                      </p:cBhvr>
                                      <p:tavLst>
                                        <p:tav tm="0">
                                          <p:val>
                                            <p:fltVal val="0"/>
                                          </p:val>
                                        </p:tav>
                                        <p:tav tm="100000">
                                          <p:val>
                                            <p:strVal val="#ppt_h"/>
                                          </p:val>
                                        </p:tav>
                                      </p:tavLst>
                                    </p:anim>
                                    <p:anim calcmode="lin" valueType="num">
                                      <p:cBhvr>
                                        <p:cTn id="45" dur="1000" fill="hold"/>
                                        <p:tgtEl>
                                          <p:spTgt spid="43013"/>
                                        </p:tgtEl>
                                        <p:attrNameLst>
                                          <p:attrName>style.rotation</p:attrName>
                                        </p:attrNameLst>
                                      </p:cBhvr>
                                      <p:tavLst>
                                        <p:tav tm="0">
                                          <p:val>
                                            <p:fltVal val="90"/>
                                          </p:val>
                                        </p:tav>
                                        <p:tav tm="100000">
                                          <p:val>
                                            <p:fltVal val="0"/>
                                          </p:val>
                                        </p:tav>
                                      </p:tavLst>
                                    </p:anim>
                                    <p:animEffect transition="in" filter="fade">
                                      <p:cBhvr>
                                        <p:cTn id="46" dur="1000"/>
                                        <p:tgtEl>
                                          <p:spTgt spid="43013"/>
                                        </p:tgtEl>
                                      </p:cBhvr>
                                    </p:animEffect>
                                  </p:childTnLst>
                                </p:cTn>
                              </p:par>
                              <p:par>
                                <p:cTn id="47" presetID="9" presetClass="emph" presetSubtype="0" nodeType="withEffect">
                                  <p:stCondLst>
                                    <p:cond delay="0"/>
                                  </p:stCondLst>
                                  <p:iterate type="lt">
                                    <p:tmAbs val="0"/>
                                  </p:iterate>
                                  <p:childTnLst>
                                    <p:set>
                                      <p:cBhvr rctx="PPT">
                                        <p:cTn id="48" dur="indefinite"/>
                                        <p:tgtEl>
                                          <p:spTgt spid="43013"/>
                                        </p:tgtEl>
                                        <p:attrNameLst>
                                          <p:attrName>style.opacity</p:attrName>
                                        </p:attrNameLst>
                                      </p:cBhvr>
                                      <p:to>
                                        <p:strVal val="0.5"/>
                                      </p:to>
                                    </p:set>
                                    <p:animEffect filter="image" prLst="opacity: 0.5">
                                      <p:cBhvr rctx="IE">
                                        <p:cTn id="49" dur="indefinite"/>
                                        <p:tgtEl>
                                          <p:spTgt spid="43013"/>
                                        </p:tgtEl>
                                      </p:cBhvr>
                                    </p:animEffect>
                                  </p:childTnLst>
                                </p:cTn>
                              </p:par>
                            </p:childTnLst>
                          </p:cTn>
                        </p:par>
                        <p:par>
                          <p:cTn id="50" fill="hold">
                            <p:stCondLst>
                              <p:cond delay="5000"/>
                            </p:stCondLst>
                            <p:childTnLst>
                              <p:par>
                                <p:cTn id="51" presetID="31" presetClass="entr" presetSubtype="0" fill="hold" nodeType="afterEffect">
                                  <p:stCondLst>
                                    <p:cond delay="0"/>
                                  </p:stCondLst>
                                  <p:iterate type="lt">
                                    <p:tmPct val="5000"/>
                                  </p:iterate>
                                  <p:childTnLst>
                                    <p:set>
                                      <p:cBhvr>
                                        <p:cTn id="52" dur="1" fill="hold">
                                          <p:stCondLst>
                                            <p:cond delay="0"/>
                                          </p:stCondLst>
                                        </p:cTn>
                                        <p:tgtEl>
                                          <p:spTgt spid="43016"/>
                                        </p:tgtEl>
                                        <p:attrNameLst>
                                          <p:attrName>style.visibility</p:attrName>
                                        </p:attrNameLst>
                                      </p:cBhvr>
                                      <p:to>
                                        <p:strVal val="visible"/>
                                      </p:to>
                                    </p:set>
                                    <p:anim calcmode="lin" valueType="num">
                                      <p:cBhvr>
                                        <p:cTn id="53" dur="1000" fill="hold"/>
                                        <p:tgtEl>
                                          <p:spTgt spid="43016"/>
                                        </p:tgtEl>
                                        <p:attrNameLst>
                                          <p:attrName>ppt_w</p:attrName>
                                        </p:attrNameLst>
                                      </p:cBhvr>
                                      <p:tavLst>
                                        <p:tav tm="0">
                                          <p:val>
                                            <p:fltVal val="0"/>
                                          </p:val>
                                        </p:tav>
                                        <p:tav tm="100000">
                                          <p:val>
                                            <p:strVal val="#ppt_w"/>
                                          </p:val>
                                        </p:tav>
                                      </p:tavLst>
                                    </p:anim>
                                    <p:anim calcmode="lin" valueType="num">
                                      <p:cBhvr>
                                        <p:cTn id="54" dur="1000" fill="hold"/>
                                        <p:tgtEl>
                                          <p:spTgt spid="43016"/>
                                        </p:tgtEl>
                                        <p:attrNameLst>
                                          <p:attrName>ppt_h</p:attrName>
                                        </p:attrNameLst>
                                      </p:cBhvr>
                                      <p:tavLst>
                                        <p:tav tm="0">
                                          <p:val>
                                            <p:fltVal val="0"/>
                                          </p:val>
                                        </p:tav>
                                        <p:tav tm="100000">
                                          <p:val>
                                            <p:strVal val="#ppt_h"/>
                                          </p:val>
                                        </p:tav>
                                      </p:tavLst>
                                    </p:anim>
                                    <p:anim calcmode="lin" valueType="num">
                                      <p:cBhvr>
                                        <p:cTn id="55" dur="1000" fill="hold"/>
                                        <p:tgtEl>
                                          <p:spTgt spid="43016"/>
                                        </p:tgtEl>
                                        <p:attrNameLst>
                                          <p:attrName>style.rotation</p:attrName>
                                        </p:attrNameLst>
                                      </p:cBhvr>
                                      <p:tavLst>
                                        <p:tav tm="0">
                                          <p:val>
                                            <p:fltVal val="90"/>
                                          </p:val>
                                        </p:tav>
                                        <p:tav tm="100000">
                                          <p:val>
                                            <p:fltVal val="0"/>
                                          </p:val>
                                        </p:tav>
                                      </p:tavLst>
                                    </p:anim>
                                    <p:animEffect transition="in" filter="fade">
                                      <p:cBhvr>
                                        <p:cTn id="56" dur="1000"/>
                                        <p:tgtEl>
                                          <p:spTgt spid="43016"/>
                                        </p:tgtEl>
                                      </p:cBhvr>
                                    </p:animEffect>
                                  </p:childTnLst>
                                </p:cTn>
                              </p:par>
                              <p:par>
                                <p:cTn id="57" presetID="9" presetClass="emph" presetSubtype="0" nodeType="withEffect">
                                  <p:stCondLst>
                                    <p:cond delay="0"/>
                                  </p:stCondLst>
                                  <p:iterate type="lt">
                                    <p:tmAbs val="0"/>
                                  </p:iterate>
                                  <p:childTnLst>
                                    <p:set>
                                      <p:cBhvr rctx="PPT">
                                        <p:cTn id="58" dur="indefinite"/>
                                        <p:tgtEl>
                                          <p:spTgt spid="43016"/>
                                        </p:tgtEl>
                                        <p:attrNameLst>
                                          <p:attrName>style.opacity</p:attrName>
                                        </p:attrNameLst>
                                      </p:cBhvr>
                                      <p:to>
                                        <p:strVal val="0.5"/>
                                      </p:to>
                                    </p:set>
                                    <p:animEffect filter="image" prLst="opacity: 0.5">
                                      <p:cBhvr rctx="IE">
                                        <p:cTn id="59" dur="indefinite"/>
                                        <p:tgtEl>
                                          <p:spTgt spid="43016"/>
                                        </p:tgtEl>
                                      </p:cBhvr>
                                    </p:animEffect>
                                  </p:childTnLst>
                                </p:cTn>
                              </p:par>
                            </p:childTnLst>
                          </p:cTn>
                        </p:par>
                        <p:par>
                          <p:cTn id="60" fill="hold">
                            <p:stCondLst>
                              <p:cond delay="600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43014"/>
                                        </p:tgtEl>
                                        <p:attrNameLst>
                                          <p:attrName>style.visibility</p:attrName>
                                        </p:attrNameLst>
                                      </p:cBhvr>
                                      <p:to>
                                        <p:strVal val="visible"/>
                                      </p:to>
                                    </p:set>
                                    <p:anim calcmode="lin" valueType="num">
                                      <p:cBhvr>
                                        <p:cTn id="63" dur="1000" fill="hold"/>
                                        <p:tgtEl>
                                          <p:spTgt spid="43014"/>
                                        </p:tgtEl>
                                        <p:attrNameLst>
                                          <p:attrName>ppt_w</p:attrName>
                                        </p:attrNameLst>
                                      </p:cBhvr>
                                      <p:tavLst>
                                        <p:tav tm="0">
                                          <p:val>
                                            <p:fltVal val="0"/>
                                          </p:val>
                                        </p:tav>
                                        <p:tav tm="100000">
                                          <p:val>
                                            <p:strVal val="#ppt_w"/>
                                          </p:val>
                                        </p:tav>
                                      </p:tavLst>
                                    </p:anim>
                                    <p:anim calcmode="lin" valueType="num">
                                      <p:cBhvr>
                                        <p:cTn id="64" dur="1000" fill="hold"/>
                                        <p:tgtEl>
                                          <p:spTgt spid="43014"/>
                                        </p:tgtEl>
                                        <p:attrNameLst>
                                          <p:attrName>ppt_h</p:attrName>
                                        </p:attrNameLst>
                                      </p:cBhvr>
                                      <p:tavLst>
                                        <p:tav tm="0">
                                          <p:val>
                                            <p:fltVal val="0"/>
                                          </p:val>
                                        </p:tav>
                                        <p:tav tm="100000">
                                          <p:val>
                                            <p:strVal val="#ppt_h"/>
                                          </p:val>
                                        </p:tav>
                                      </p:tavLst>
                                    </p:anim>
                                    <p:anim calcmode="lin" valueType="num">
                                      <p:cBhvr>
                                        <p:cTn id="65" dur="1000" fill="hold"/>
                                        <p:tgtEl>
                                          <p:spTgt spid="43014"/>
                                        </p:tgtEl>
                                        <p:attrNameLst>
                                          <p:attrName>style.rotation</p:attrName>
                                        </p:attrNameLst>
                                      </p:cBhvr>
                                      <p:tavLst>
                                        <p:tav tm="0">
                                          <p:val>
                                            <p:fltVal val="90"/>
                                          </p:val>
                                        </p:tav>
                                        <p:tav tm="100000">
                                          <p:val>
                                            <p:fltVal val="0"/>
                                          </p:val>
                                        </p:tav>
                                      </p:tavLst>
                                    </p:anim>
                                    <p:animEffect transition="in" filter="fade">
                                      <p:cBhvr>
                                        <p:cTn id="66" dur="1000"/>
                                        <p:tgtEl>
                                          <p:spTgt spid="43014"/>
                                        </p:tgtEl>
                                      </p:cBhvr>
                                    </p:animEffect>
                                  </p:childTnLst>
                                </p:cTn>
                              </p:par>
                              <p:par>
                                <p:cTn id="67" presetID="9" presetClass="emph" presetSubtype="0" nodeType="withEffect">
                                  <p:stCondLst>
                                    <p:cond delay="0"/>
                                  </p:stCondLst>
                                  <p:iterate type="lt">
                                    <p:tmAbs val="0"/>
                                  </p:iterate>
                                  <p:childTnLst>
                                    <p:set>
                                      <p:cBhvr rctx="PPT">
                                        <p:cTn id="68" dur="indefinite"/>
                                        <p:tgtEl>
                                          <p:spTgt spid="43014"/>
                                        </p:tgtEl>
                                        <p:attrNameLst>
                                          <p:attrName>style.opacity</p:attrName>
                                        </p:attrNameLst>
                                      </p:cBhvr>
                                      <p:to>
                                        <p:strVal val="0.5"/>
                                      </p:to>
                                    </p:set>
                                    <p:animEffect filter="image" prLst="opacity: 0.5">
                                      <p:cBhvr rctx="IE">
                                        <p:cTn id="69" dur="indefinite"/>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8975" y="455613"/>
            <a:ext cx="8455025" cy="1601787"/>
          </a:xfrm>
          <a:solidFill>
            <a:srgbClr val="FFFFFF"/>
          </a:solidFill>
          <a:ln>
            <a:solidFill>
              <a:srgbClr val="FFFF99"/>
            </a:solidFill>
          </a:ln>
        </p:spPr>
        <p:txBody>
          <a:bodyPr/>
          <a:lstStyle/>
          <a:p>
            <a:pPr eaLnBrk="1" hangingPunct="1">
              <a:defRPr/>
            </a:pPr>
            <a:r>
              <a:rPr lang="en-US" sz="4800" b="1" dirty="0" smtClean="0">
                <a:solidFill>
                  <a:srgbClr val="FF0066"/>
                </a:solidFill>
                <a:effectLst>
                  <a:outerShdw blurRad="38100" dist="38100" dir="2700000" algn="tl">
                    <a:srgbClr val="000000"/>
                  </a:outerShdw>
                </a:effectLst>
                <a:latin typeface="Britannic Bold" pitchFamily="34" charset="0"/>
              </a:rPr>
              <a:t>Do Not Give Out </a:t>
            </a:r>
            <a:br>
              <a:rPr lang="en-US" sz="4800" b="1" dirty="0" smtClean="0">
                <a:solidFill>
                  <a:srgbClr val="FF0066"/>
                </a:solidFill>
                <a:effectLst>
                  <a:outerShdw blurRad="38100" dist="38100" dir="2700000" algn="tl">
                    <a:srgbClr val="000000"/>
                  </a:outerShdw>
                </a:effectLst>
                <a:latin typeface="Britannic Bold" pitchFamily="34" charset="0"/>
              </a:rPr>
            </a:br>
            <a:r>
              <a:rPr lang="en-US" sz="4800" b="1" dirty="0" smtClean="0">
                <a:solidFill>
                  <a:srgbClr val="FF0066"/>
                </a:solidFill>
                <a:effectLst>
                  <a:outerShdw blurRad="38100" dist="38100" dir="2700000" algn="tl">
                    <a:srgbClr val="000000"/>
                  </a:outerShdw>
                </a:effectLst>
                <a:latin typeface="Britannic Bold" pitchFamily="34" charset="0"/>
              </a:rPr>
              <a:t>Personal Information.</a:t>
            </a:r>
          </a:p>
        </p:txBody>
      </p:sp>
      <p:sp>
        <p:nvSpPr>
          <p:cNvPr id="38915" name="Rectangle 3"/>
          <p:cNvSpPr>
            <a:spLocks noGrp="1" noChangeArrowheads="1"/>
          </p:cNvSpPr>
          <p:nvPr>
            <p:ph type="body" idx="4294967295"/>
          </p:nvPr>
        </p:nvSpPr>
        <p:spPr>
          <a:xfrm>
            <a:off x="1371600" y="2287588"/>
            <a:ext cx="7772400" cy="3351212"/>
          </a:xfrm>
        </p:spPr>
        <p:txBody>
          <a:bodyPr>
            <a:normAutofit fontScale="92500" lnSpcReduction="10000"/>
          </a:bodyPr>
          <a:lstStyle/>
          <a:p>
            <a:pPr eaLnBrk="1" hangingPunct="1">
              <a:buNone/>
            </a:pPr>
            <a:r>
              <a:rPr lang="en-US" sz="3400" dirty="0" smtClean="0">
                <a:solidFill>
                  <a:schemeClr val="bg1"/>
                </a:solidFill>
                <a:latin typeface="Bodoni MT Black" pitchFamily="18" charset="0"/>
              </a:rPr>
              <a:t>Never give out your personal identifying information or your families or friends, such as name, address, telephone number, and school name in any public areas or in email unless you are sure you know the person.</a:t>
            </a:r>
          </a:p>
        </p:txBody>
      </p:sp>
      <p:sp>
        <p:nvSpPr>
          <p:cNvPr id="14340" name="Rectangle 5"/>
          <p:cNvSpPr txBox="1">
            <a:spLocks noChangeArrowheads="1"/>
          </p:cNvSpPr>
          <p:nvPr/>
        </p:nvSpPr>
        <p:spPr bwMode="auto">
          <a:xfrm>
            <a:off x="7696200" y="6172200"/>
            <a:ext cx="990600" cy="457200"/>
          </a:xfrm>
          <a:prstGeom prst="rect">
            <a:avLst/>
          </a:prstGeom>
          <a:noFill/>
          <a:ln w="9525">
            <a:noFill/>
            <a:miter lim="800000"/>
            <a:headEnd/>
            <a:tailEnd/>
          </a:ln>
        </p:spPr>
        <p:txBody>
          <a:bodyPr tIns="0" anchor="b"/>
          <a:lstStyle/>
          <a:p>
            <a:pPr algn="r"/>
            <a:fld id="{D89F287F-D62D-46BE-B9EF-471EB93F56B8}" type="slidenum">
              <a:rPr lang="en-US" sz="1600" b="1">
                <a:solidFill>
                  <a:srgbClr val="FFFF00"/>
                </a:solidFill>
              </a:rPr>
              <a:pPr algn="r"/>
              <a:t>15</a:t>
            </a:fld>
            <a:endParaRPr lang="en-US" sz="1600" b="1">
              <a:solidFill>
                <a:srgbClr val="FFFF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par>
                                <p:cTn id="7" presetID="30" presetClass="entr" presetSubtype="0" fill="hold" nodeType="withEffect">
                                  <p:stCondLst>
                                    <p:cond delay="0"/>
                                  </p:stCondLst>
                                  <p:childTnLst>
                                    <p:set>
                                      <p:cBhvr>
                                        <p:cTn id="8" dur="1" fill="hold">
                                          <p:stCondLst>
                                            <p:cond delay="0"/>
                                          </p:stCondLst>
                                        </p:cTn>
                                        <p:tgtEl>
                                          <p:spTgt spid="38915">
                                            <p:txEl>
                                              <p:pRg st="0" end="0"/>
                                            </p:txEl>
                                          </p:spTgt>
                                        </p:tgtEl>
                                        <p:attrNameLst>
                                          <p:attrName>style.visibility</p:attrName>
                                        </p:attrNameLst>
                                      </p:cBhvr>
                                      <p:to>
                                        <p:strVal val="visible"/>
                                      </p:to>
                                    </p:set>
                                    <p:animEffect transition="in" filter="fade">
                                      <p:cBhvr>
                                        <p:cTn id="9" dur="800" decel="100000"/>
                                        <p:tgtEl>
                                          <p:spTgt spid="38915">
                                            <p:txEl>
                                              <p:pRg st="0" end="0"/>
                                            </p:txEl>
                                          </p:spTgt>
                                        </p:tgtEl>
                                      </p:cBhvr>
                                    </p:animEffect>
                                    <p:anim calcmode="lin" valueType="num">
                                      <p:cBhvr>
                                        <p:cTn id="10" dur="800" decel="100000" fill="hold"/>
                                        <p:tgtEl>
                                          <p:spTgt spid="38915">
                                            <p:txEl>
                                              <p:pRg st="0" end="0"/>
                                            </p:txEl>
                                          </p:spTgt>
                                        </p:tgtEl>
                                        <p:attrNameLst>
                                          <p:attrName>style.rotation</p:attrName>
                                        </p:attrNameLst>
                                      </p:cBhvr>
                                      <p:tavLst>
                                        <p:tav tm="0">
                                          <p:val>
                                            <p:fltVal val="-90"/>
                                          </p:val>
                                        </p:tav>
                                        <p:tav tm="100000">
                                          <p:val>
                                            <p:fltVal val="0"/>
                                          </p:val>
                                        </p:tav>
                                      </p:tavLst>
                                    </p:anim>
                                    <p:anim calcmode="lin" valueType="num">
                                      <p:cBhvr>
                                        <p:cTn id="11" dur="800" decel="100000" fill="hold"/>
                                        <p:tgtEl>
                                          <p:spTgt spid="38915">
                                            <p:txEl>
                                              <p:pRg st="0" end="0"/>
                                            </p:txEl>
                                          </p:spTgt>
                                        </p:tgtEl>
                                        <p:attrNameLst>
                                          <p:attrName>ppt_x</p:attrName>
                                        </p:attrNameLst>
                                      </p:cBhvr>
                                      <p:tavLst>
                                        <p:tav tm="0">
                                          <p:val>
                                            <p:strVal val="#ppt_x+0.4"/>
                                          </p:val>
                                        </p:tav>
                                        <p:tav tm="100000">
                                          <p:val>
                                            <p:strVal val="#ppt_x-0.05"/>
                                          </p:val>
                                        </p:tav>
                                      </p:tavLst>
                                    </p:anim>
                                    <p:anim calcmode="lin" valueType="num">
                                      <p:cBhvr>
                                        <p:cTn id="12" dur="800" decel="100000" fill="hold"/>
                                        <p:tgtEl>
                                          <p:spTgt spid="38915">
                                            <p:txEl>
                                              <p:pRg st="0" end="0"/>
                                            </p:txEl>
                                          </p:spTgt>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38915">
                                            <p:txEl>
                                              <p:pRg st="0" end="0"/>
                                            </p:txEl>
                                          </p:spTgt>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3891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304800"/>
            <a:ext cx="8458200" cy="1447800"/>
          </a:xfrm>
          <a:solidFill>
            <a:srgbClr val="FF9933"/>
          </a:solidFill>
          <a:ln>
            <a:solidFill>
              <a:srgbClr val="FFFF99"/>
            </a:solidFill>
          </a:ln>
        </p:spPr>
        <p:txBody>
          <a:bodyPr>
            <a:normAutofit fontScale="90000"/>
          </a:bodyPr>
          <a:lstStyle/>
          <a:p>
            <a:pPr eaLnBrk="1" hangingPunct="1">
              <a:defRPr/>
            </a:pPr>
            <a:r>
              <a:rPr lang="en-US" sz="2100" b="1" smtClean="0">
                <a:solidFill>
                  <a:srgbClr val="FFFF99"/>
                </a:solidFill>
                <a:effectLst>
                  <a:outerShdw blurRad="38100" dist="38100" dir="2700000" algn="tl">
                    <a:srgbClr val="000000"/>
                  </a:outerShdw>
                </a:effectLst>
                <a:latin typeface="Andy" pitchFamily="66" charset="0"/>
              </a:rPr>
              <a:t/>
            </a:r>
            <a:br>
              <a:rPr lang="en-US" sz="2100" b="1" smtClean="0">
                <a:solidFill>
                  <a:srgbClr val="FFFF99"/>
                </a:solidFill>
                <a:effectLst>
                  <a:outerShdw blurRad="38100" dist="38100" dir="2700000" algn="tl">
                    <a:srgbClr val="000000"/>
                  </a:outerShdw>
                </a:effectLst>
                <a:latin typeface="Andy" pitchFamily="66" charset="0"/>
              </a:rPr>
            </a:br>
            <a:r>
              <a:rPr lang="en-US" sz="3800" b="1" smtClean="0">
                <a:solidFill>
                  <a:srgbClr val="FFFF99"/>
                </a:solidFill>
                <a:effectLst>
                  <a:outerShdw blurRad="38100" dist="38100" dir="2700000" algn="tl">
                    <a:srgbClr val="000000"/>
                  </a:outerShdw>
                </a:effectLst>
                <a:latin typeface="Andy" pitchFamily="66" charset="0"/>
              </a:rPr>
              <a:t>Never Meet With Someone in Real Life Who You First Met Online.</a:t>
            </a:r>
          </a:p>
        </p:txBody>
      </p:sp>
      <p:sp>
        <p:nvSpPr>
          <p:cNvPr id="22531" name="Rectangle 3"/>
          <p:cNvSpPr>
            <a:spLocks noGrp="1" noChangeArrowheads="1"/>
          </p:cNvSpPr>
          <p:nvPr>
            <p:ph type="body" idx="4294967295"/>
          </p:nvPr>
        </p:nvSpPr>
        <p:spPr>
          <a:xfrm>
            <a:off x="0" y="1828800"/>
            <a:ext cx="6934200" cy="4343400"/>
          </a:xfrm>
        </p:spPr>
        <p:txBody>
          <a:bodyPr>
            <a:normAutofit fontScale="92500"/>
          </a:bodyPr>
          <a:lstStyle/>
          <a:p>
            <a:pPr eaLnBrk="1" hangingPunct="1">
              <a:buFont typeface="Wingdings" pitchFamily="2" charset="2"/>
              <a:buChar char="Ø"/>
              <a:defRPr/>
            </a:pPr>
            <a:r>
              <a:rPr lang="en-US" sz="2800" b="1" dirty="0" smtClean="0">
                <a:solidFill>
                  <a:srgbClr val="FF9933"/>
                </a:solidFill>
                <a:effectLst>
                  <a:outerShdw blurRad="38100" dist="38100" dir="2700000" algn="tl">
                    <a:srgbClr val="FFFFFF"/>
                  </a:outerShdw>
                </a:effectLst>
                <a:latin typeface="Andy" pitchFamily="66" charset="0"/>
              </a:rPr>
              <a:t>You don’t know for sure if people really are who they say they are.  If you think it is appropriate to meet with someone, always discuss the meeting with your parents first, meet in a public place and never go alone.  </a:t>
            </a:r>
          </a:p>
          <a:p>
            <a:pPr eaLnBrk="1" hangingPunct="1">
              <a:buFont typeface="Wingdings" pitchFamily="2" charset="2"/>
              <a:buChar char="Ø"/>
              <a:defRPr/>
            </a:pPr>
            <a:r>
              <a:rPr lang="en-US" sz="2800" b="1" dirty="0" smtClean="0">
                <a:solidFill>
                  <a:srgbClr val="FF9933"/>
                </a:solidFill>
                <a:effectLst>
                  <a:outerShdw blurRad="38100" dist="38100" dir="2700000" algn="tl">
                    <a:srgbClr val="FFFFFF"/>
                  </a:outerShdw>
                </a:effectLst>
                <a:latin typeface="Andy" pitchFamily="66" charset="0"/>
              </a:rPr>
              <a:t>It is a good idea to first have your  parents speak with the parents of  the person you want to meet.</a:t>
            </a:r>
          </a:p>
        </p:txBody>
      </p:sp>
      <p:pic>
        <p:nvPicPr>
          <p:cNvPr id="22532" name="Picture 4" descr="Ad_Friend_11x17"/>
          <p:cNvPicPr>
            <a:picLocks noChangeAspect="1" noChangeArrowheads="1"/>
          </p:cNvPicPr>
          <p:nvPr/>
        </p:nvPicPr>
        <p:blipFill>
          <a:blip r:embed="rId4" cstate="print"/>
          <a:srcRect/>
          <a:stretch>
            <a:fillRect/>
          </a:stretch>
        </p:blipFill>
        <p:spPr bwMode="auto">
          <a:xfrm rot="441050">
            <a:off x="7031038" y="3073400"/>
            <a:ext cx="1768475" cy="2828925"/>
          </a:xfrm>
          <a:prstGeom prst="rect">
            <a:avLst/>
          </a:prstGeom>
          <a:gradFill rotWithShape="1">
            <a:gsLst>
              <a:gs pos="0">
                <a:schemeClr val="tx1"/>
              </a:gs>
              <a:gs pos="100000">
                <a:srgbClr val="FFFFFF">
                  <a:alpha val="0"/>
                </a:srgbClr>
              </a:gs>
            </a:gsLst>
            <a:lin ang="5400000" scaled="1"/>
          </a:gradFill>
          <a:ln w="9525">
            <a:noFill/>
            <a:miter lim="800000"/>
            <a:headEnd/>
            <a:tailEnd/>
          </a:ln>
        </p:spPr>
      </p:pic>
    </p:spTree>
  </p:cSld>
  <p:clrMapOvr>
    <a:masterClrMapping/>
  </p:clrMapOvr>
  <p:transition>
    <p:split orient="vert"/>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800" decel="100000"/>
                                        <p:tgtEl>
                                          <p:spTgt spid="22532"/>
                                        </p:tgtEl>
                                      </p:cBhvr>
                                    </p:animEffect>
                                    <p:anim calcmode="lin" valueType="num">
                                      <p:cBhvr>
                                        <p:cTn id="8" dur="800" decel="100000" fill="hold"/>
                                        <p:tgtEl>
                                          <p:spTgt spid="22532"/>
                                        </p:tgtEl>
                                        <p:attrNameLst>
                                          <p:attrName>style.rotation</p:attrName>
                                        </p:attrNameLst>
                                      </p:cBhvr>
                                      <p:tavLst>
                                        <p:tav tm="0">
                                          <p:val>
                                            <p:fltVal val="-90"/>
                                          </p:val>
                                        </p:tav>
                                        <p:tav tm="100000">
                                          <p:val>
                                            <p:fltVal val="0"/>
                                          </p:val>
                                        </p:tav>
                                      </p:tavLst>
                                    </p:anim>
                                    <p:anim calcmode="lin" valueType="num">
                                      <p:cBhvr>
                                        <p:cTn id="9" dur="800" decel="100000" fill="hold"/>
                                        <p:tgtEl>
                                          <p:spTgt spid="22532"/>
                                        </p:tgtEl>
                                        <p:attrNameLst>
                                          <p:attrName>ppt_x</p:attrName>
                                        </p:attrNameLst>
                                      </p:cBhvr>
                                      <p:tavLst>
                                        <p:tav tm="0">
                                          <p:val>
                                            <p:strVal val="#ppt_x+0.4"/>
                                          </p:val>
                                        </p:tav>
                                        <p:tav tm="100000">
                                          <p:val>
                                            <p:strVal val="#ppt_x-0.05"/>
                                          </p:val>
                                        </p:tav>
                                      </p:tavLst>
                                    </p:anim>
                                    <p:anim calcmode="lin" valueType="num">
                                      <p:cBhvr>
                                        <p:cTn id="10" dur="800" decel="100000" fill="hold"/>
                                        <p:tgtEl>
                                          <p:spTgt spid="22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762000" y="1828800"/>
            <a:ext cx="8382000" cy="4419600"/>
          </a:xfrm>
        </p:spPr>
        <p:txBody>
          <a:bodyPr/>
          <a:lstStyle/>
          <a:p>
            <a:pPr eaLnBrk="1" hangingPunct="1"/>
            <a:r>
              <a:rPr lang="en-US" smtClean="0">
                <a:solidFill>
                  <a:srgbClr val="FFFF9D"/>
                </a:solidFill>
              </a:rPr>
              <a:t>“Let’s go private.”</a:t>
            </a:r>
            <a:r>
              <a:rPr lang="en-US" smtClean="0"/>
              <a:t> </a:t>
            </a:r>
          </a:p>
          <a:p>
            <a:pPr eaLnBrk="1" hangingPunct="1"/>
            <a:r>
              <a:rPr lang="en-US" smtClean="0"/>
              <a:t>“Where’s your computer in the house?” </a:t>
            </a:r>
          </a:p>
          <a:p>
            <a:pPr eaLnBrk="1" hangingPunct="1"/>
            <a:r>
              <a:rPr lang="en-US" smtClean="0">
                <a:solidFill>
                  <a:srgbClr val="FFFF9D"/>
                </a:solidFill>
              </a:rPr>
              <a:t>“I know someone who can get you a modeling job.”</a:t>
            </a:r>
          </a:p>
          <a:p>
            <a:pPr eaLnBrk="1" hangingPunct="1"/>
            <a:r>
              <a:rPr lang="en-US" smtClean="0"/>
              <a:t>“Don’t tell your parents and/or friends about this, or I’ll post information/pictures about you on a website or blog.”</a:t>
            </a:r>
          </a:p>
        </p:txBody>
      </p:sp>
      <p:sp>
        <p:nvSpPr>
          <p:cNvPr id="18435" name="Rectangle 3"/>
          <p:cNvSpPr>
            <a:spLocks noGrp="1" noChangeArrowheads="1"/>
          </p:cNvSpPr>
          <p:nvPr>
            <p:ph type="title" idx="4294967295"/>
          </p:nvPr>
        </p:nvSpPr>
        <p:spPr>
          <a:xfrm>
            <a:off x="1371600" y="304800"/>
            <a:ext cx="7772400" cy="1143000"/>
          </a:xfrm>
          <a:solidFill>
            <a:srgbClr val="92D050"/>
          </a:solidFill>
          <a:ln>
            <a:solidFill>
              <a:srgbClr val="FFFF99"/>
            </a:solidFill>
          </a:ln>
        </p:spPr>
        <p:txBody>
          <a:bodyPr/>
          <a:lstStyle/>
          <a:p>
            <a:pPr eaLnBrk="1" hangingPunct="1">
              <a:defRPr/>
            </a:pPr>
            <a:r>
              <a:rPr lang="en-US" sz="2700" b="1" smtClean="0">
                <a:solidFill>
                  <a:srgbClr val="FFFF9D"/>
                </a:solidFill>
                <a:effectLst>
                  <a:outerShdw blurRad="38100" dist="38100" dir="2700000" algn="tl">
                    <a:srgbClr val="000000"/>
                  </a:outerShdw>
                </a:effectLst>
              </a:rPr>
              <a:t/>
            </a:r>
            <a:br>
              <a:rPr lang="en-US" sz="2700" b="1" smtClean="0">
                <a:solidFill>
                  <a:srgbClr val="FFFF9D"/>
                </a:solidFill>
                <a:effectLst>
                  <a:outerShdw blurRad="38100" dist="38100" dir="2700000" algn="tl">
                    <a:srgbClr val="000000"/>
                  </a:outerShdw>
                </a:effectLst>
              </a:rPr>
            </a:br>
            <a:r>
              <a:rPr lang="en-US" sz="3800" b="1" smtClean="0">
                <a:solidFill>
                  <a:srgbClr val="FFFF9D"/>
                </a:solidFill>
                <a:effectLst>
                  <a:outerShdw blurRad="38100" dist="38100" dir="2700000" algn="tl">
                    <a:srgbClr val="000000"/>
                  </a:outerShdw>
                </a:effectLst>
              </a:rPr>
              <a:t>Beware when someone says…</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7" dur="1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2" dur="10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blinds(horizontal)">
                                      <p:cBhvr>
                                        <p:cTn id="22" dur="10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type="body" idx="4294967295"/>
          </p:nvPr>
        </p:nvPicPr>
        <p:blipFill>
          <a:blip r:embed="rId3" cstate="print"/>
          <a:srcRect l="-993"/>
          <a:stretch>
            <a:fillRect/>
          </a:stretch>
        </p:blipFill>
        <p:spPr>
          <a:xfrm>
            <a:off x="2819400" y="228600"/>
            <a:ext cx="6324600" cy="3527425"/>
          </a:xfrm>
          <a:noFill/>
        </p:spPr>
      </p:pic>
      <p:pic>
        <p:nvPicPr>
          <p:cNvPr id="18435" name="Picture 3"/>
          <p:cNvPicPr>
            <a:picLocks noChangeAspect="1" noChangeArrowheads="1"/>
          </p:cNvPicPr>
          <p:nvPr/>
        </p:nvPicPr>
        <p:blipFill>
          <a:blip r:embed="rId4" cstate="print"/>
          <a:srcRect/>
          <a:stretch>
            <a:fillRect/>
          </a:stretch>
        </p:blipFill>
        <p:spPr bwMode="auto">
          <a:xfrm>
            <a:off x="381000" y="1463675"/>
            <a:ext cx="4800600" cy="4175125"/>
          </a:xfrm>
          <a:prstGeom prst="rect">
            <a:avLst/>
          </a:prstGeom>
          <a:noFill/>
          <a:ln w="38100" algn="ctr">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3276600" y="1905000"/>
            <a:ext cx="5715000" cy="4138613"/>
          </a:xfrm>
          <a:prstGeom prst="rect">
            <a:avLst/>
          </a:prstGeom>
          <a:noFill/>
          <a:ln w="38100" algn="ctr">
            <a:noFill/>
            <a:miter lim="800000"/>
            <a:headEnd/>
            <a:tailEnd/>
          </a:ln>
        </p:spPr>
      </p:pic>
      <p:pic>
        <p:nvPicPr>
          <p:cNvPr id="18437" name="Picture 5"/>
          <p:cNvPicPr>
            <a:picLocks noChangeAspect="1" noChangeArrowheads="1"/>
          </p:cNvPicPr>
          <p:nvPr/>
        </p:nvPicPr>
        <p:blipFill>
          <a:blip r:embed="rId6" cstate="print"/>
          <a:srcRect/>
          <a:stretch>
            <a:fillRect/>
          </a:stretch>
        </p:blipFill>
        <p:spPr bwMode="auto">
          <a:xfrm>
            <a:off x="7924800" y="1981200"/>
            <a:ext cx="1066800" cy="355600"/>
          </a:xfrm>
          <a:prstGeom prst="rect">
            <a:avLst/>
          </a:prstGeom>
          <a:noFill/>
          <a:ln w="38100" algn="ctr">
            <a:noFill/>
            <a:miter lim="800000"/>
            <a:headEnd/>
            <a:tailEnd/>
          </a:ln>
        </p:spPr>
      </p:pic>
      <p:sp>
        <p:nvSpPr>
          <p:cNvPr id="34822" name="Text Box 6"/>
          <p:cNvSpPr txBox="1">
            <a:spLocks noChangeArrowheads="1"/>
          </p:cNvSpPr>
          <p:nvPr/>
        </p:nvSpPr>
        <p:spPr bwMode="auto">
          <a:xfrm>
            <a:off x="838200" y="3276600"/>
            <a:ext cx="7696200" cy="1958975"/>
          </a:xfrm>
          <a:prstGeom prst="rect">
            <a:avLst/>
          </a:prstGeom>
          <a:solidFill>
            <a:srgbClr val="FF0000"/>
          </a:solidFill>
          <a:ln w="38100" algn="ctr">
            <a:solidFill>
              <a:srgbClr val="FFFF99"/>
            </a:solidFill>
            <a:miter lim="800000"/>
            <a:headEnd/>
            <a:tailEnd/>
          </a:ln>
        </p:spPr>
        <p:txBody>
          <a:bodyPr anchor="ctr">
            <a:spAutoFit/>
          </a:bodyPr>
          <a:lstStyle/>
          <a:p>
            <a:pPr algn="ctr">
              <a:spcBef>
                <a:spcPct val="50000"/>
              </a:spcBef>
            </a:pPr>
            <a:r>
              <a:rPr lang="en-US" sz="4000" b="1">
                <a:solidFill>
                  <a:srgbClr val="FFFF99"/>
                </a:solidFill>
                <a:latin typeface="Tahoma" pitchFamily="34" charset="0"/>
              </a:rPr>
              <a:t>DO NOT SAY ANYTHING ONLINE THAT YOU WOULDN’T SAY OFFLINE.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200"/>
                                  </p:iterate>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Bernard MT Condensed" pitchFamily="18" charset="0"/>
              </a:rPr>
              <a:t>Cyber bullying</a:t>
            </a:r>
          </a:p>
        </p:txBody>
      </p:sp>
      <p:sp>
        <p:nvSpPr>
          <p:cNvPr id="19459" name="Content Placeholder 2"/>
          <p:cNvSpPr>
            <a:spLocks noGrp="1"/>
          </p:cNvSpPr>
          <p:nvPr>
            <p:ph idx="1"/>
          </p:nvPr>
        </p:nvSpPr>
        <p:spPr>
          <a:xfrm>
            <a:off x="457200" y="1295400"/>
            <a:ext cx="8229600" cy="4525963"/>
          </a:xfrm>
        </p:spPr>
        <p:txBody>
          <a:bodyPr>
            <a:normAutofit lnSpcReduction="10000"/>
          </a:bodyPr>
          <a:lstStyle/>
          <a:p>
            <a:r>
              <a:rPr lang="en-US" sz="2800" b="1" smtClean="0">
                <a:latin typeface="Comic Sans MS" pitchFamily="66" charset="0"/>
              </a:rPr>
              <a:t>A person who uses the Internet to harass or intimidate someone else. An e-mail message with a phony from: address is a common way to reach someone without identifying the sender.</a:t>
            </a:r>
          </a:p>
          <a:p>
            <a:pPr>
              <a:buFontTx/>
              <a:buNone/>
            </a:pPr>
            <a:endParaRPr lang="en-US" sz="2800" b="1" smtClean="0">
              <a:latin typeface="Comic Sans MS" pitchFamily="66" charset="0"/>
            </a:endParaRPr>
          </a:p>
          <a:p>
            <a:r>
              <a:rPr lang="en-US" sz="2800" b="1" smtClean="0">
                <a:latin typeface="Comic Sans MS" pitchFamily="66" charset="0"/>
              </a:rPr>
              <a:t>When cyber bullied you should immediately REPORT to a trusted adult (i.e., parent, teacher, counselor, church leader, other family members)</a:t>
            </a:r>
          </a:p>
          <a:p>
            <a:pPr algn="ctr">
              <a:buFontTx/>
              <a:buNone/>
            </a:pPr>
            <a:endParaRPr lang="en-US" sz="2800" smtClean="0"/>
          </a:p>
        </p:txBody>
      </p:sp>
      <p:sp>
        <p:nvSpPr>
          <p:cNvPr id="19460" name="TextBox 4"/>
          <p:cNvSpPr txBox="1">
            <a:spLocks noChangeArrowheads="1"/>
          </p:cNvSpPr>
          <p:nvPr/>
        </p:nvSpPr>
        <p:spPr bwMode="auto">
          <a:xfrm>
            <a:off x="7696200" y="6488113"/>
            <a:ext cx="1120775" cy="369887"/>
          </a:xfrm>
          <a:prstGeom prst="rect">
            <a:avLst/>
          </a:prstGeom>
          <a:noFill/>
          <a:ln w="9525">
            <a:noFill/>
            <a:miter lim="800000"/>
            <a:headEnd/>
            <a:tailEnd/>
          </a:ln>
        </p:spPr>
        <p:txBody>
          <a:bodyPr wrap="none">
            <a:spAutoFit/>
          </a:bodyPr>
          <a:lstStyle/>
          <a:p>
            <a:r>
              <a:rPr lang="en-US"/>
              <a:t>Lesson 2</a:t>
            </a:r>
          </a:p>
        </p:txBody>
      </p:sp>
    </p:spTree>
  </p:cSld>
  <p:clrMapOvr>
    <a:masterClrMapping/>
  </p:clrMapOvr>
  <p:transition>
    <p:newsflash/>
    <p:sndAc>
      <p:stSnd>
        <p:snd r:embed="rId2"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baseline="30000" dirty="0" smtClean="0">
                <a:solidFill>
                  <a:schemeClr val="accent2"/>
                </a:solidFill>
              </a:rPr>
              <a:t>School Rules and Internet Access</a:t>
            </a:r>
            <a:endParaRPr lang="en-US" u="sng" baseline="30000" dirty="0">
              <a:solidFill>
                <a:schemeClr val="accent2"/>
              </a:solidFill>
            </a:endParaRPr>
          </a:p>
        </p:txBody>
      </p:sp>
      <p:sp>
        <p:nvSpPr>
          <p:cNvPr id="3" name="Content Placeholder 2"/>
          <p:cNvSpPr>
            <a:spLocks noGrp="1"/>
          </p:cNvSpPr>
          <p:nvPr>
            <p:ph idx="1"/>
          </p:nvPr>
        </p:nvSpPr>
        <p:spPr>
          <a:xfrm>
            <a:off x="0" y="1143000"/>
            <a:ext cx="9144000" cy="4983163"/>
          </a:xfrm>
        </p:spPr>
        <p:txBody>
          <a:bodyPr/>
          <a:lstStyle/>
          <a:p>
            <a:r>
              <a:rPr lang="en-US" dirty="0" smtClean="0">
                <a:solidFill>
                  <a:schemeClr val="accent2"/>
                </a:solidFill>
              </a:rPr>
              <a:t>Lee County’s intent is to provide free and equal access to resources via the Internet.</a:t>
            </a:r>
          </a:p>
          <a:p>
            <a:r>
              <a:rPr lang="en-US" dirty="0" smtClean="0">
                <a:solidFill>
                  <a:schemeClr val="accent2"/>
                </a:solidFill>
              </a:rPr>
              <a:t>All school rules for appropriate use of technology also apply to use of the Internet.</a:t>
            </a:r>
          </a:p>
          <a:p>
            <a:r>
              <a:rPr lang="en-US" dirty="0" smtClean="0">
                <a:solidFill>
                  <a:schemeClr val="accent2"/>
                </a:solidFill>
              </a:rPr>
              <a:t>Users are expected to act in a considerate and responsible manner.</a:t>
            </a:r>
          </a:p>
          <a:p>
            <a:r>
              <a:rPr lang="en-US" dirty="0" smtClean="0">
                <a:solidFill>
                  <a:schemeClr val="accent2"/>
                </a:solidFill>
              </a:rPr>
              <a:t>Be prepared to be held accountable for your actions.  Exemplary behavior is expected from all users at all times.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1522413" y="1981200"/>
            <a:ext cx="7621587" cy="4648200"/>
          </a:xfrm>
        </p:spPr>
        <p:txBody>
          <a:bodyPr/>
          <a:lstStyle/>
          <a:p>
            <a:pPr eaLnBrk="1" hangingPunct="1">
              <a:buFont typeface="Wingdings" pitchFamily="2" charset="2"/>
              <a:buChar char="Ø"/>
            </a:pPr>
            <a:r>
              <a:rPr lang="en-US" smtClean="0">
                <a:solidFill>
                  <a:srgbClr val="FF3399"/>
                </a:solidFill>
              </a:rPr>
              <a:t>Talk to a trusted adult if anything makes you feel scared, uncomfortable or confused.</a:t>
            </a:r>
          </a:p>
          <a:p>
            <a:pPr eaLnBrk="1" hangingPunct="1">
              <a:buFont typeface="Wingdings" pitchFamily="2" charset="2"/>
              <a:buChar char="Ø"/>
            </a:pPr>
            <a:r>
              <a:rPr lang="en-US" smtClean="0">
                <a:solidFill>
                  <a:schemeClr val="bg1"/>
                </a:solidFill>
              </a:rPr>
              <a:t>Do not respond to messages that are rude or offensive.</a:t>
            </a:r>
          </a:p>
          <a:p>
            <a:pPr eaLnBrk="1" hangingPunct="1">
              <a:buFont typeface="Wingdings" pitchFamily="2" charset="2"/>
              <a:buChar char="Ø"/>
            </a:pPr>
            <a:r>
              <a:rPr lang="en-US" smtClean="0">
                <a:solidFill>
                  <a:srgbClr val="FF3399"/>
                </a:solidFill>
              </a:rPr>
              <a:t>Save messages that could be used by law enforcement as evidence.</a:t>
            </a:r>
          </a:p>
        </p:txBody>
      </p:sp>
      <p:sp>
        <p:nvSpPr>
          <p:cNvPr id="21507" name="Rectangle 5"/>
          <p:cNvSpPr txBox="1">
            <a:spLocks noChangeArrowheads="1"/>
          </p:cNvSpPr>
          <p:nvPr/>
        </p:nvSpPr>
        <p:spPr bwMode="auto">
          <a:xfrm>
            <a:off x="7696200" y="6172200"/>
            <a:ext cx="990600" cy="457200"/>
          </a:xfrm>
          <a:prstGeom prst="rect">
            <a:avLst/>
          </a:prstGeom>
          <a:noFill/>
          <a:ln w="9525">
            <a:noFill/>
            <a:miter lim="800000"/>
            <a:headEnd/>
            <a:tailEnd/>
          </a:ln>
        </p:spPr>
        <p:txBody>
          <a:bodyPr tIns="0" anchor="b"/>
          <a:lstStyle/>
          <a:p>
            <a:pPr algn="r"/>
            <a:fld id="{AC677D15-9003-47BA-BA0F-CF9F0EFC00B0}" type="slidenum">
              <a:rPr lang="en-US" sz="1600" b="1">
                <a:solidFill>
                  <a:srgbClr val="FFFF00"/>
                </a:solidFill>
              </a:rPr>
              <a:pPr algn="r"/>
              <a:t>20</a:t>
            </a:fld>
            <a:endParaRPr lang="en-US" sz="1600" b="1">
              <a:solidFill>
                <a:srgbClr val="FFFF00"/>
              </a:solidFill>
            </a:endParaRPr>
          </a:p>
        </p:txBody>
      </p:sp>
      <p:sp>
        <p:nvSpPr>
          <p:cNvPr id="21508" name="Text Box 5"/>
          <p:cNvSpPr txBox="1">
            <a:spLocks noChangeArrowheads="1"/>
          </p:cNvSpPr>
          <p:nvPr/>
        </p:nvSpPr>
        <p:spPr bwMode="auto">
          <a:xfrm>
            <a:off x="914400" y="533400"/>
            <a:ext cx="7467600" cy="1446213"/>
          </a:xfrm>
          <a:prstGeom prst="rect">
            <a:avLst/>
          </a:prstGeom>
          <a:noFill/>
          <a:ln w="9525">
            <a:noFill/>
            <a:miter lim="800000"/>
            <a:headEnd/>
            <a:tailEnd/>
          </a:ln>
        </p:spPr>
        <p:txBody>
          <a:bodyPr>
            <a:spAutoFit/>
          </a:bodyPr>
          <a:lstStyle/>
          <a:p>
            <a:pPr algn="ctr" eaLnBrk="0" hangingPunct="0"/>
            <a:r>
              <a:rPr lang="en-US" sz="4400" b="1">
                <a:solidFill>
                  <a:schemeClr val="bg1"/>
                </a:solidFill>
              </a:rPr>
              <a:t>Safety Tips Against </a:t>
            </a:r>
          </a:p>
          <a:p>
            <a:pPr algn="ctr" eaLnBrk="0" hangingPunct="0"/>
            <a:r>
              <a:rPr lang="en-US" sz="4400" b="1">
                <a:solidFill>
                  <a:schemeClr val="bg1"/>
                </a:solidFill>
              </a:rPr>
              <a:t>Cyber Bullies</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smtClean="0"/>
              <a:t>Passwords and Personal Safety</a:t>
            </a:r>
          </a:p>
        </p:txBody>
      </p:sp>
      <p:pic>
        <p:nvPicPr>
          <p:cNvPr id="23555" name="Picture 2" descr="C:\Documents and Settings\blythec\Local Settings\Temporary Internet Files\Content.IE5\8M7TGY4U\MCj04378030000[1].wmf"/>
          <p:cNvPicPr>
            <a:picLocks noGrp="1" noChangeAspect="1" noChangeArrowheads="1"/>
          </p:cNvPicPr>
          <p:nvPr>
            <p:ph idx="1"/>
          </p:nvPr>
        </p:nvPicPr>
        <p:blipFill>
          <a:blip r:embed="rId2" cstate="print"/>
          <a:srcRect/>
          <a:stretch>
            <a:fillRect/>
          </a:stretch>
        </p:blipFill>
        <p:spPr>
          <a:xfrm>
            <a:off x="685800" y="1752600"/>
            <a:ext cx="3205163" cy="3200400"/>
          </a:xfrm>
          <a:noFill/>
        </p:spPr>
      </p:pic>
      <p:pic>
        <p:nvPicPr>
          <p:cNvPr id="23556" name="Picture 4" descr="C:\Documents and Settings\blythec\Local Settings\Temporary Internet Files\Content.IE5\STTCDC15\MCj04404540000[1].wmf"/>
          <p:cNvPicPr>
            <a:picLocks noChangeAspect="1" noChangeArrowheads="1"/>
          </p:cNvPicPr>
          <p:nvPr/>
        </p:nvPicPr>
        <p:blipFill>
          <a:blip r:embed="rId3" cstate="print"/>
          <a:srcRect/>
          <a:stretch>
            <a:fillRect/>
          </a:stretch>
        </p:blipFill>
        <p:spPr bwMode="auto">
          <a:xfrm>
            <a:off x="4648200" y="1447800"/>
            <a:ext cx="3068638" cy="3971925"/>
          </a:xfrm>
          <a:prstGeom prst="rect">
            <a:avLst/>
          </a:prstGeom>
          <a:noFill/>
          <a:ln w="9525">
            <a:noFill/>
            <a:miter lim="800000"/>
            <a:headEnd/>
            <a:tailEnd/>
          </a:ln>
        </p:spPr>
      </p:pic>
      <p:sp>
        <p:nvSpPr>
          <p:cNvPr id="23557" name="TextBox 6"/>
          <p:cNvSpPr txBox="1">
            <a:spLocks noChangeArrowheads="1"/>
          </p:cNvSpPr>
          <p:nvPr/>
        </p:nvSpPr>
        <p:spPr bwMode="auto">
          <a:xfrm>
            <a:off x="7239000" y="6553200"/>
            <a:ext cx="1120775" cy="369888"/>
          </a:xfrm>
          <a:prstGeom prst="rect">
            <a:avLst/>
          </a:prstGeom>
          <a:noFill/>
          <a:ln w="9525">
            <a:noFill/>
            <a:miter lim="800000"/>
            <a:headEnd/>
            <a:tailEnd/>
          </a:ln>
        </p:spPr>
        <p:txBody>
          <a:bodyPr wrap="none">
            <a:spAutoFit/>
          </a:bodyPr>
          <a:lstStyle/>
          <a:p>
            <a:r>
              <a:rPr lang="en-US"/>
              <a:t>Lesson 3</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096962"/>
          </a:xfrm>
        </p:spPr>
        <p:txBody>
          <a:bodyPr>
            <a:normAutofit fontScale="90000"/>
          </a:bodyPr>
          <a:lstStyle/>
          <a:p>
            <a:pPr eaLnBrk="1" hangingPunct="1">
              <a:defRPr/>
            </a:pPr>
            <a:r>
              <a:rPr lang="en-US" sz="4000" b="1" dirty="0" smtClean="0">
                <a:solidFill>
                  <a:srgbClr val="CC00CC"/>
                </a:solidFill>
                <a:latin typeface="Lucida Handwriting" pitchFamily="66" charset="0"/>
              </a:rPr>
              <a:t>Personal Safety</a:t>
            </a:r>
            <a:br>
              <a:rPr lang="en-US" sz="4000" b="1" dirty="0" smtClean="0">
                <a:solidFill>
                  <a:srgbClr val="CC00CC"/>
                </a:solidFill>
                <a:latin typeface="Lucida Handwriting" pitchFamily="66" charset="0"/>
              </a:rPr>
            </a:br>
            <a:r>
              <a:rPr lang="en-US" sz="3200" b="1" dirty="0" smtClean="0">
                <a:solidFill>
                  <a:schemeClr val="tx1"/>
                </a:solidFill>
                <a:effectLst>
                  <a:outerShdw blurRad="38100" dist="38100" dir="2700000" algn="tl">
                    <a:srgbClr val="808080"/>
                  </a:outerShdw>
                </a:effectLst>
                <a:latin typeface="Lucida Handwriting" pitchFamily="66" charset="0"/>
              </a:rPr>
              <a:t>Predators, Hackers and </a:t>
            </a:r>
            <a:br>
              <a:rPr lang="en-US" sz="3200" b="1" dirty="0" smtClean="0">
                <a:solidFill>
                  <a:schemeClr val="tx1"/>
                </a:solidFill>
                <a:effectLst>
                  <a:outerShdw blurRad="38100" dist="38100" dir="2700000" algn="tl">
                    <a:srgbClr val="808080"/>
                  </a:outerShdw>
                </a:effectLst>
                <a:latin typeface="Lucida Handwriting" pitchFamily="66" charset="0"/>
              </a:rPr>
            </a:br>
            <a:r>
              <a:rPr lang="en-US" sz="3200" b="1" dirty="0" smtClean="0">
                <a:solidFill>
                  <a:schemeClr val="tx1"/>
                </a:solidFill>
                <a:effectLst>
                  <a:outerShdw blurRad="38100" dist="38100" dir="2700000" algn="tl">
                    <a:srgbClr val="808080"/>
                  </a:outerShdw>
                </a:effectLst>
                <a:latin typeface="Lucida Handwriting" pitchFamily="66" charset="0"/>
              </a:rPr>
              <a:t>Cyber bullies</a:t>
            </a:r>
          </a:p>
        </p:txBody>
      </p:sp>
      <p:sp>
        <p:nvSpPr>
          <p:cNvPr id="49155" name="Rectangle 3"/>
          <p:cNvSpPr>
            <a:spLocks noGrp="1" noChangeArrowheads="1"/>
          </p:cNvSpPr>
          <p:nvPr>
            <p:ph idx="1"/>
          </p:nvPr>
        </p:nvSpPr>
        <p:spPr>
          <a:xfrm>
            <a:off x="457200" y="1600200"/>
            <a:ext cx="8229600" cy="4876800"/>
          </a:xfrm>
        </p:spPr>
        <p:txBody>
          <a:bodyPr/>
          <a:lstStyle/>
          <a:p>
            <a:pPr algn="ctr" eaLnBrk="1" hangingPunct="1">
              <a:lnSpc>
                <a:spcPct val="80000"/>
              </a:lnSpc>
              <a:buFontTx/>
              <a:buNone/>
              <a:defRPr/>
            </a:pPr>
            <a:endParaRPr lang="en-US" sz="2800" b="1" dirty="0" smtClean="0">
              <a:solidFill>
                <a:schemeClr val="bg1"/>
              </a:solidFill>
              <a:latin typeface="Lucida Handwriting" pitchFamily="66" charset="0"/>
            </a:endParaRPr>
          </a:p>
          <a:p>
            <a:pPr algn="ctr" eaLnBrk="1" hangingPunct="1">
              <a:lnSpc>
                <a:spcPct val="80000"/>
              </a:lnSpc>
              <a:buFontTx/>
              <a:buNone/>
              <a:defRPr/>
            </a:pPr>
            <a:r>
              <a:rPr lang="en-US" sz="2800" b="1" dirty="0" smtClean="0">
                <a:latin typeface="Lucida Handwriting" pitchFamily="66" charset="0"/>
              </a:rPr>
              <a:t>Always Remember the 4 R’s!</a:t>
            </a:r>
          </a:p>
          <a:p>
            <a:pPr eaLnBrk="1" hangingPunct="1">
              <a:lnSpc>
                <a:spcPct val="80000"/>
              </a:lnSpc>
              <a:buFontTx/>
              <a:buNone/>
              <a:defRPr/>
            </a:pPr>
            <a:r>
              <a:rPr lang="en-US" dirty="0" smtClean="0">
                <a:solidFill>
                  <a:srgbClr val="CC00CC"/>
                </a:solidFill>
                <a:effectLst>
                  <a:outerShdw blurRad="38100" dist="38100" dir="2700000" algn="tl">
                    <a:srgbClr val="FFFFFF"/>
                  </a:outerShdw>
                </a:effectLst>
                <a:latin typeface="Cooper Black" pitchFamily="18" charset="0"/>
              </a:rPr>
              <a:t>R</a:t>
            </a:r>
            <a:r>
              <a:rPr lang="en-US" b="1" dirty="0" smtClean="0">
                <a:solidFill>
                  <a:srgbClr val="CC00CC"/>
                </a:solidFill>
                <a:effectLst>
                  <a:outerShdw blurRad="38100" dist="38100" dir="2700000" algn="tl">
                    <a:srgbClr val="FFFFFF"/>
                  </a:outerShdw>
                </a:effectLst>
                <a:latin typeface="Cooper Black" pitchFamily="18" charset="0"/>
              </a:rPr>
              <a:t>ECOGNIZE</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techniques used by online predators to deceive their victims.</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REFUSE</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requests for personal information.</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RESPOND</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assertively if you are ever in an uncomfortable situation while online. Exit the program, log off or turn off the computer… </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REPORT</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to a parent or other trusted adult any suspicious or dangerous contact that makes you uncomfortable.</a:t>
            </a:r>
          </a:p>
          <a:p>
            <a:pPr lvl="1" eaLnBrk="1" hangingPunct="1">
              <a:lnSpc>
                <a:spcPct val="80000"/>
              </a:lnSpc>
              <a:defRPr/>
            </a:pPr>
            <a:endParaRPr lang="en-US" sz="2600" dirty="0" smtClean="0">
              <a:solidFill>
                <a:schemeClr val="bg1"/>
              </a:solidFill>
              <a:effectLst>
                <a:outerShdw blurRad="38100" dist="38100" dir="2700000" algn="tl">
                  <a:srgbClr val="808080"/>
                </a:outerShdw>
              </a:effectLst>
              <a:latin typeface="Cooper Black" pitchFamily="18" charset="0"/>
            </a:endParaRPr>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4294967295"/>
          </p:nvPr>
        </p:nvSpPr>
        <p:spPr>
          <a:xfrm>
            <a:off x="0" y="1676400"/>
            <a:ext cx="6858000" cy="3427413"/>
          </a:xfrm>
        </p:spPr>
        <p:txBody>
          <a:bodyPr>
            <a:normAutofit fontScale="92500" lnSpcReduction="10000"/>
          </a:bodyPr>
          <a:lstStyle/>
          <a:p>
            <a:pPr eaLnBrk="1" hangingPunct="1">
              <a:lnSpc>
                <a:spcPct val="90000"/>
              </a:lnSpc>
              <a:buFont typeface="Wingdings" pitchFamily="2" charset="2"/>
              <a:buChar char="Ø"/>
              <a:defRPr/>
            </a:pPr>
            <a:r>
              <a:rPr lang="en-US" dirty="0" smtClean="0">
                <a:solidFill>
                  <a:schemeClr val="folHlink"/>
                </a:solidFill>
              </a:rPr>
              <a:t>Use strong passwords and keep them confidential. </a:t>
            </a:r>
          </a:p>
          <a:p>
            <a:pPr lvl="1" eaLnBrk="1" hangingPunct="1">
              <a:lnSpc>
                <a:spcPct val="90000"/>
              </a:lnSpc>
              <a:buFont typeface="Wingdings" pitchFamily="2" charset="2"/>
              <a:buChar char="Ø"/>
              <a:defRPr/>
            </a:pPr>
            <a:r>
              <a:rPr lang="en-US" dirty="0" smtClean="0">
                <a:solidFill>
                  <a:schemeClr val="bg1"/>
                </a:solidFill>
              </a:rPr>
              <a:t>Try to include upper &amp; lower letters and numbers that would be hard for even your best friend to figure out.</a:t>
            </a:r>
          </a:p>
          <a:p>
            <a:pPr eaLnBrk="1" hangingPunct="1">
              <a:lnSpc>
                <a:spcPct val="90000"/>
              </a:lnSpc>
              <a:buFont typeface="Wingdings" pitchFamily="2" charset="2"/>
              <a:buNone/>
              <a:defRPr/>
            </a:pPr>
            <a:r>
              <a:rPr lang="en-US" dirty="0" smtClean="0">
                <a:solidFill>
                  <a:schemeClr val="folHlink"/>
                </a:solidFill>
                <a:effectLst>
                  <a:outerShdw blurRad="38100" dist="38100" dir="2700000" algn="tl">
                    <a:srgbClr val="FFFFFF"/>
                  </a:outerShdw>
                </a:effectLst>
              </a:rPr>
              <a:t> </a:t>
            </a:r>
          </a:p>
          <a:p>
            <a:pPr eaLnBrk="1" hangingPunct="1">
              <a:lnSpc>
                <a:spcPct val="90000"/>
              </a:lnSpc>
              <a:buFont typeface="Wingdings" pitchFamily="2" charset="2"/>
              <a:buChar char="Ø"/>
              <a:defRPr/>
            </a:pPr>
            <a:r>
              <a:rPr lang="en-US" dirty="0" smtClean="0">
                <a:solidFill>
                  <a:schemeClr val="folHlink"/>
                </a:solidFill>
              </a:rPr>
              <a:t>Don’t give out your password, even to your best friend.</a:t>
            </a:r>
          </a:p>
          <a:p>
            <a:pPr lvl="1" eaLnBrk="1" hangingPunct="1">
              <a:lnSpc>
                <a:spcPct val="90000"/>
              </a:lnSpc>
              <a:buFont typeface="Wingdings" pitchFamily="2" charset="2"/>
              <a:buChar char="Ø"/>
              <a:defRPr/>
            </a:pPr>
            <a:r>
              <a:rPr lang="en-US" dirty="0" smtClean="0">
                <a:solidFill>
                  <a:schemeClr val="bg1"/>
                </a:solidFill>
              </a:rPr>
              <a:t>You never know when someone will get mad at you and use your account to do bad things</a:t>
            </a:r>
            <a:r>
              <a:rPr lang="en-US" dirty="0" smtClean="0"/>
              <a:t>.</a:t>
            </a:r>
          </a:p>
        </p:txBody>
      </p:sp>
      <p:grpSp>
        <p:nvGrpSpPr>
          <p:cNvPr id="25603" name="Group 4"/>
          <p:cNvGrpSpPr>
            <a:grpSpLocks/>
          </p:cNvGrpSpPr>
          <p:nvPr/>
        </p:nvGrpSpPr>
        <p:grpSpPr bwMode="auto">
          <a:xfrm>
            <a:off x="7010400" y="6248400"/>
            <a:ext cx="1752600" cy="457200"/>
            <a:chOff x="4651" y="4383"/>
            <a:chExt cx="1621" cy="345"/>
          </a:xfrm>
        </p:grpSpPr>
        <p:sp>
          <p:nvSpPr>
            <p:cNvPr id="25605" name="Freeform 5"/>
            <p:cNvSpPr>
              <a:spLocks/>
            </p:cNvSpPr>
            <p:nvPr/>
          </p:nvSpPr>
          <p:spPr bwMode="auto">
            <a:xfrm>
              <a:off x="4651" y="4383"/>
              <a:ext cx="1621" cy="345"/>
            </a:xfrm>
            <a:custGeom>
              <a:avLst/>
              <a:gdLst>
                <a:gd name="T0" fmla="*/ 0 w 9685"/>
                <a:gd name="T1" fmla="*/ 0 h 2060"/>
                <a:gd name="T2" fmla="*/ 0 w 9685"/>
                <a:gd name="T3" fmla="*/ 0 h 2060"/>
                <a:gd name="T4" fmla="*/ 0 w 9685"/>
                <a:gd name="T5" fmla="*/ 0 h 2060"/>
                <a:gd name="T6" fmla="*/ 0 w 9685"/>
                <a:gd name="T7" fmla="*/ 0 h 2060"/>
                <a:gd name="T8" fmla="*/ 0 w 9685"/>
                <a:gd name="T9" fmla="*/ 0 h 2060"/>
                <a:gd name="T10" fmla="*/ 0 w 9685"/>
                <a:gd name="T11" fmla="*/ 0 h 2060"/>
                <a:gd name="T12" fmla="*/ 0 w 9685"/>
                <a:gd name="T13" fmla="*/ 0 h 2060"/>
                <a:gd name="T14" fmla="*/ 0 w 9685"/>
                <a:gd name="T15" fmla="*/ 0 h 2060"/>
                <a:gd name="T16" fmla="*/ 0 w 9685"/>
                <a:gd name="T17" fmla="*/ 0 h 2060"/>
                <a:gd name="T18" fmla="*/ 0 w 9685"/>
                <a:gd name="T19" fmla="*/ 0 h 2060"/>
                <a:gd name="T20" fmla="*/ 0 w 9685"/>
                <a:gd name="T21" fmla="*/ 0 h 2060"/>
                <a:gd name="T22" fmla="*/ 0 w 9685"/>
                <a:gd name="T23" fmla="*/ 0 h 2060"/>
                <a:gd name="T24" fmla="*/ 0 w 9685"/>
                <a:gd name="T25" fmla="*/ 0 h 2060"/>
                <a:gd name="T26" fmla="*/ 0 w 9685"/>
                <a:gd name="T27" fmla="*/ 0 h 2060"/>
                <a:gd name="T28" fmla="*/ 0 w 9685"/>
                <a:gd name="T29" fmla="*/ 0 h 2060"/>
                <a:gd name="T30" fmla="*/ 0 w 9685"/>
                <a:gd name="T31" fmla="*/ 0 h 2060"/>
                <a:gd name="T32" fmla="*/ 0 w 9685"/>
                <a:gd name="T33" fmla="*/ 0 h 2060"/>
                <a:gd name="T34" fmla="*/ 0 w 9685"/>
                <a:gd name="T35" fmla="*/ 0 h 2060"/>
                <a:gd name="T36" fmla="*/ 0 w 9685"/>
                <a:gd name="T37" fmla="*/ 0 h 2060"/>
                <a:gd name="T38" fmla="*/ 0 w 9685"/>
                <a:gd name="T39" fmla="*/ 0 h 2060"/>
                <a:gd name="T40" fmla="*/ 0 w 9685"/>
                <a:gd name="T41" fmla="*/ 0 h 2060"/>
                <a:gd name="T42" fmla="*/ 0 w 9685"/>
                <a:gd name="T43" fmla="*/ 0 h 2060"/>
                <a:gd name="T44" fmla="*/ 0 w 9685"/>
                <a:gd name="T45" fmla="*/ 0 h 2060"/>
                <a:gd name="T46" fmla="*/ 0 w 9685"/>
                <a:gd name="T47" fmla="*/ 0 h 2060"/>
                <a:gd name="T48" fmla="*/ 0 w 9685"/>
                <a:gd name="T49" fmla="*/ 0 h 2060"/>
                <a:gd name="T50" fmla="*/ 0 w 9685"/>
                <a:gd name="T51" fmla="*/ 0 h 2060"/>
                <a:gd name="T52" fmla="*/ 0 w 9685"/>
                <a:gd name="T53" fmla="*/ 0 h 2060"/>
                <a:gd name="T54" fmla="*/ 0 w 9685"/>
                <a:gd name="T55" fmla="*/ 0 h 2060"/>
                <a:gd name="T56" fmla="*/ 0 w 9685"/>
                <a:gd name="T57" fmla="*/ 0 h 2060"/>
                <a:gd name="T58" fmla="*/ 0 w 9685"/>
                <a:gd name="T59" fmla="*/ 0 h 2060"/>
                <a:gd name="T60" fmla="*/ 0 w 9685"/>
                <a:gd name="T61" fmla="*/ 0 h 2060"/>
                <a:gd name="T62" fmla="*/ 0 w 9685"/>
                <a:gd name="T63" fmla="*/ 0 h 2060"/>
                <a:gd name="T64" fmla="*/ 0 w 9685"/>
                <a:gd name="T65" fmla="*/ 0 h 2060"/>
                <a:gd name="T66" fmla="*/ 0 w 9685"/>
                <a:gd name="T67" fmla="*/ 0 h 2060"/>
                <a:gd name="T68" fmla="*/ 0 w 9685"/>
                <a:gd name="T69" fmla="*/ 0 h 2060"/>
                <a:gd name="T70" fmla="*/ 0 w 9685"/>
                <a:gd name="T71" fmla="*/ 0 h 2060"/>
                <a:gd name="T72" fmla="*/ 0 w 9685"/>
                <a:gd name="T73" fmla="*/ 0 h 2060"/>
                <a:gd name="T74" fmla="*/ 0 w 9685"/>
                <a:gd name="T75" fmla="*/ 0 h 2060"/>
                <a:gd name="T76" fmla="*/ 0 w 9685"/>
                <a:gd name="T77" fmla="*/ 0 h 2060"/>
                <a:gd name="T78" fmla="*/ 0 w 9685"/>
                <a:gd name="T79" fmla="*/ 0 h 2060"/>
                <a:gd name="T80" fmla="*/ 0 w 9685"/>
                <a:gd name="T81" fmla="*/ 0 h 2060"/>
                <a:gd name="T82" fmla="*/ 0 w 9685"/>
                <a:gd name="T83" fmla="*/ 0 h 2060"/>
                <a:gd name="T84" fmla="*/ 0 w 9685"/>
                <a:gd name="T85" fmla="*/ 0 h 2060"/>
                <a:gd name="T86" fmla="*/ 0 w 9685"/>
                <a:gd name="T87" fmla="*/ 0 h 2060"/>
                <a:gd name="T88" fmla="*/ 0 w 9685"/>
                <a:gd name="T89" fmla="*/ 0 h 2060"/>
                <a:gd name="T90" fmla="*/ 0 w 9685"/>
                <a:gd name="T91" fmla="*/ 0 h 2060"/>
                <a:gd name="T92" fmla="*/ 0 w 9685"/>
                <a:gd name="T93" fmla="*/ 0 h 2060"/>
                <a:gd name="T94" fmla="*/ 0 w 9685"/>
                <a:gd name="T95" fmla="*/ 0 h 2060"/>
                <a:gd name="T96" fmla="*/ 0 w 9685"/>
                <a:gd name="T97" fmla="*/ 0 h 2060"/>
                <a:gd name="T98" fmla="*/ 0 w 9685"/>
                <a:gd name="T99" fmla="*/ 0 h 2060"/>
                <a:gd name="T100" fmla="*/ 0 w 9685"/>
                <a:gd name="T101" fmla="*/ 0 h 2060"/>
                <a:gd name="T102" fmla="*/ 0 w 9685"/>
                <a:gd name="T103" fmla="*/ 0 h 2060"/>
                <a:gd name="T104" fmla="*/ 0 w 9685"/>
                <a:gd name="T105" fmla="*/ 0 h 2060"/>
                <a:gd name="T106" fmla="*/ 0 w 9685"/>
                <a:gd name="T107" fmla="*/ 0 h 2060"/>
                <a:gd name="T108" fmla="*/ 0 w 9685"/>
                <a:gd name="T109" fmla="*/ 0 h 2060"/>
                <a:gd name="T110" fmla="*/ 0 w 9685"/>
                <a:gd name="T111" fmla="*/ 0 h 2060"/>
                <a:gd name="T112" fmla="*/ 0 w 9685"/>
                <a:gd name="T113" fmla="*/ 0 h 2060"/>
                <a:gd name="T114" fmla="*/ 0 w 9685"/>
                <a:gd name="T115" fmla="*/ 0 h 2060"/>
                <a:gd name="T116" fmla="*/ 0 w 9685"/>
                <a:gd name="T117" fmla="*/ 0 h 2060"/>
                <a:gd name="T118" fmla="*/ 0 w 9685"/>
                <a:gd name="T119" fmla="*/ 0 h 2060"/>
                <a:gd name="T120" fmla="*/ 0 w 9685"/>
                <a:gd name="T121" fmla="*/ 0 h 2060"/>
                <a:gd name="T122" fmla="*/ 0 w 9685"/>
                <a:gd name="T123" fmla="*/ 0 h 2060"/>
                <a:gd name="T124" fmla="*/ 0 w 9685"/>
                <a:gd name="T125" fmla="*/ 0 h 20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85"/>
                <a:gd name="T190" fmla="*/ 0 h 2060"/>
                <a:gd name="T191" fmla="*/ 9685 w 9685"/>
                <a:gd name="T192" fmla="*/ 2060 h 20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85" h="2060">
                  <a:moveTo>
                    <a:pt x="9617" y="802"/>
                  </a:moveTo>
                  <a:lnTo>
                    <a:pt x="9631" y="784"/>
                  </a:lnTo>
                  <a:lnTo>
                    <a:pt x="9646" y="765"/>
                  </a:lnTo>
                  <a:lnTo>
                    <a:pt x="9657" y="746"/>
                  </a:lnTo>
                  <a:lnTo>
                    <a:pt x="9662" y="736"/>
                  </a:lnTo>
                  <a:lnTo>
                    <a:pt x="9668" y="727"/>
                  </a:lnTo>
                  <a:lnTo>
                    <a:pt x="9674" y="705"/>
                  </a:lnTo>
                  <a:lnTo>
                    <a:pt x="9680" y="685"/>
                  </a:lnTo>
                  <a:lnTo>
                    <a:pt x="9683" y="662"/>
                  </a:lnTo>
                  <a:lnTo>
                    <a:pt x="9685" y="639"/>
                  </a:lnTo>
                  <a:lnTo>
                    <a:pt x="9683" y="614"/>
                  </a:lnTo>
                  <a:lnTo>
                    <a:pt x="9680" y="592"/>
                  </a:lnTo>
                  <a:lnTo>
                    <a:pt x="9674" y="570"/>
                  </a:lnTo>
                  <a:lnTo>
                    <a:pt x="9668" y="550"/>
                  </a:lnTo>
                  <a:lnTo>
                    <a:pt x="9657" y="529"/>
                  </a:lnTo>
                  <a:lnTo>
                    <a:pt x="9646" y="510"/>
                  </a:lnTo>
                  <a:lnTo>
                    <a:pt x="9631" y="492"/>
                  </a:lnTo>
                  <a:lnTo>
                    <a:pt x="9617" y="475"/>
                  </a:lnTo>
                  <a:lnTo>
                    <a:pt x="9598" y="458"/>
                  </a:lnTo>
                  <a:lnTo>
                    <a:pt x="9580" y="445"/>
                  </a:lnTo>
                  <a:lnTo>
                    <a:pt x="9561" y="433"/>
                  </a:lnTo>
                  <a:lnTo>
                    <a:pt x="9542" y="425"/>
                  </a:lnTo>
                  <a:lnTo>
                    <a:pt x="9520" y="417"/>
                  </a:lnTo>
                  <a:lnTo>
                    <a:pt x="9500" y="412"/>
                  </a:lnTo>
                  <a:lnTo>
                    <a:pt x="9477" y="409"/>
                  </a:lnTo>
                  <a:lnTo>
                    <a:pt x="9454" y="409"/>
                  </a:lnTo>
                  <a:lnTo>
                    <a:pt x="9429" y="409"/>
                  </a:lnTo>
                  <a:lnTo>
                    <a:pt x="9407" y="412"/>
                  </a:lnTo>
                  <a:lnTo>
                    <a:pt x="9365" y="425"/>
                  </a:lnTo>
                  <a:lnTo>
                    <a:pt x="9344" y="433"/>
                  </a:lnTo>
                  <a:lnTo>
                    <a:pt x="9325" y="445"/>
                  </a:lnTo>
                  <a:lnTo>
                    <a:pt x="9307" y="458"/>
                  </a:lnTo>
                  <a:lnTo>
                    <a:pt x="9290" y="475"/>
                  </a:lnTo>
                  <a:lnTo>
                    <a:pt x="9273" y="492"/>
                  </a:lnTo>
                  <a:lnTo>
                    <a:pt x="9261" y="510"/>
                  </a:lnTo>
                  <a:lnTo>
                    <a:pt x="9248" y="529"/>
                  </a:lnTo>
                  <a:lnTo>
                    <a:pt x="9240" y="550"/>
                  </a:lnTo>
                  <a:lnTo>
                    <a:pt x="9228" y="592"/>
                  </a:lnTo>
                  <a:lnTo>
                    <a:pt x="9224" y="614"/>
                  </a:lnTo>
                  <a:lnTo>
                    <a:pt x="9224" y="639"/>
                  </a:lnTo>
                  <a:lnTo>
                    <a:pt x="9224" y="645"/>
                  </a:lnTo>
                  <a:lnTo>
                    <a:pt x="8344" y="700"/>
                  </a:lnTo>
                  <a:lnTo>
                    <a:pt x="8262" y="821"/>
                  </a:lnTo>
                  <a:lnTo>
                    <a:pt x="8178" y="803"/>
                  </a:lnTo>
                  <a:lnTo>
                    <a:pt x="8184" y="621"/>
                  </a:lnTo>
                  <a:lnTo>
                    <a:pt x="7750" y="483"/>
                  </a:lnTo>
                  <a:lnTo>
                    <a:pt x="7733" y="507"/>
                  </a:lnTo>
                  <a:lnTo>
                    <a:pt x="7717" y="529"/>
                  </a:lnTo>
                  <a:lnTo>
                    <a:pt x="7702" y="550"/>
                  </a:lnTo>
                  <a:lnTo>
                    <a:pt x="7690" y="570"/>
                  </a:lnTo>
                  <a:lnTo>
                    <a:pt x="7676" y="587"/>
                  </a:lnTo>
                  <a:lnTo>
                    <a:pt x="7665" y="604"/>
                  </a:lnTo>
                  <a:lnTo>
                    <a:pt x="7655" y="619"/>
                  </a:lnTo>
                  <a:lnTo>
                    <a:pt x="7646" y="633"/>
                  </a:lnTo>
                  <a:lnTo>
                    <a:pt x="7637" y="644"/>
                  </a:lnTo>
                  <a:lnTo>
                    <a:pt x="7629" y="654"/>
                  </a:lnTo>
                  <a:lnTo>
                    <a:pt x="7622" y="662"/>
                  </a:lnTo>
                  <a:lnTo>
                    <a:pt x="7617" y="670"/>
                  </a:lnTo>
                  <a:lnTo>
                    <a:pt x="7612" y="676"/>
                  </a:lnTo>
                  <a:lnTo>
                    <a:pt x="7608" y="680"/>
                  </a:lnTo>
                  <a:lnTo>
                    <a:pt x="7606" y="683"/>
                  </a:lnTo>
                  <a:lnTo>
                    <a:pt x="7606" y="684"/>
                  </a:lnTo>
                  <a:lnTo>
                    <a:pt x="7536" y="495"/>
                  </a:lnTo>
                  <a:lnTo>
                    <a:pt x="7416" y="593"/>
                  </a:lnTo>
                  <a:lnTo>
                    <a:pt x="7333" y="667"/>
                  </a:lnTo>
                  <a:lnTo>
                    <a:pt x="7292" y="705"/>
                  </a:lnTo>
                  <a:lnTo>
                    <a:pt x="7253" y="747"/>
                  </a:lnTo>
                  <a:lnTo>
                    <a:pt x="7188" y="627"/>
                  </a:lnTo>
                  <a:lnTo>
                    <a:pt x="6828" y="739"/>
                  </a:lnTo>
                  <a:lnTo>
                    <a:pt x="6818" y="728"/>
                  </a:lnTo>
                  <a:lnTo>
                    <a:pt x="6806" y="719"/>
                  </a:lnTo>
                  <a:lnTo>
                    <a:pt x="6791" y="711"/>
                  </a:lnTo>
                  <a:lnTo>
                    <a:pt x="6776" y="705"/>
                  </a:lnTo>
                  <a:lnTo>
                    <a:pt x="6758" y="700"/>
                  </a:lnTo>
                  <a:lnTo>
                    <a:pt x="6739" y="697"/>
                  </a:lnTo>
                  <a:lnTo>
                    <a:pt x="6717" y="695"/>
                  </a:lnTo>
                  <a:lnTo>
                    <a:pt x="6696" y="695"/>
                  </a:lnTo>
                  <a:lnTo>
                    <a:pt x="6402" y="695"/>
                  </a:lnTo>
                  <a:lnTo>
                    <a:pt x="6370" y="750"/>
                  </a:lnTo>
                  <a:lnTo>
                    <a:pt x="6368" y="755"/>
                  </a:lnTo>
                  <a:lnTo>
                    <a:pt x="6305" y="754"/>
                  </a:lnTo>
                  <a:lnTo>
                    <a:pt x="6275" y="755"/>
                  </a:lnTo>
                  <a:lnTo>
                    <a:pt x="6246" y="759"/>
                  </a:lnTo>
                  <a:lnTo>
                    <a:pt x="6191" y="769"/>
                  </a:lnTo>
                  <a:lnTo>
                    <a:pt x="6140" y="786"/>
                  </a:lnTo>
                  <a:lnTo>
                    <a:pt x="6091" y="806"/>
                  </a:lnTo>
                  <a:lnTo>
                    <a:pt x="6047" y="834"/>
                  </a:lnTo>
                  <a:lnTo>
                    <a:pt x="6005" y="865"/>
                  </a:lnTo>
                  <a:lnTo>
                    <a:pt x="5968" y="904"/>
                  </a:lnTo>
                  <a:lnTo>
                    <a:pt x="5932" y="952"/>
                  </a:lnTo>
                  <a:lnTo>
                    <a:pt x="5912" y="972"/>
                  </a:lnTo>
                  <a:lnTo>
                    <a:pt x="5912" y="970"/>
                  </a:lnTo>
                  <a:lnTo>
                    <a:pt x="5899" y="942"/>
                  </a:lnTo>
                  <a:lnTo>
                    <a:pt x="5887" y="919"/>
                  </a:lnTo>
                  <a:lnTo>
                    <a:pt x="5873" y="895"/>
                  </a:lnTo>
                  <a:lnTo>
                    <a:pt x="5861" y="874"/>
                  </a:lnTo>
                  <a:lnTo>
                    <a:pt x="5845" y="854"/>
                  </a:lnTo>
                  <a:lnTo>
                    <a:pt x="5830" y="837"/>
                  </a:lnTo>
                  <a:lnTo>
                    <a:pt x="5814" y="820"/>
                  </a:lnTo>
                  <a:lnTo>
                    <a:pt x="5799" y="807"/>
                  </a:lnTo>
                  <a:lnTo>
                    <a:pt x="5779" y="794"/>
                  </a:lnTo>
                  <a:lnTo>
                    <a:pt x="5761" y="784"/>
                  </a:lnTo>
                  <a:lnTo>
                    <a:pt x="5742" y="773"/>
                  </a:lnTo>
                  <a:lnTo>
                    <a:pt x="5723" y="767"/>
                  </a:lnTo>
                  <a:lnTo>
                    <a:pt x="5701" y="760"/>
                  </a:lnTo>
                  <a:lnTo>
                    <a:pt x="5679" y="756"/>
                  </a:lnTo>
                  <a:lnTo>
                    <a:pt x="5657" y="754"/>
                  </a:lnTo>
                  <a:lnTo>
                    <a:pt x="5635" y="755"/>
                  </a:lnTo>
                  <a:lnTo>
                    <a:pt x="5610" y="754"/>
                  </a:lnTo>
                  <a:lnTo>
                    <a:pt x="5587" y="756"/>
                  </a:lnTo>
                  <a:lnTo>
                    <a:pt x="5562" y="760"/>
                  </a:lnTo>
                  <a:lnTo>
                    <a:pt x="5538" y="767"/>
                  </a:lnTo>
                  <a:lnTo>
                    <a:pt x="5512" y="772"/>
                  </a:lnTo>
                  <a:lnTo>
                    <a:pt x="5487" y="781"/>
                  </a:lnTo>
                  <a:lnTo>
                    <a:pt x="5460" y="792"/>
                  </a:lnTo>
                  <a:lnTo>
                    <a:pt x="5433" y="805"/>
                  </a:lnTo>
                  <a:lnTo>
                    <a:pt x="5423" y="811"/>
                  </a:lnTo>
                  <a:lnTo>
                    <a:pt x="5404" y="789"/>
                  </a:lnTo>
                  <a:lnTo>
                    <a:pt x="5384" y="771"/>
                  </a:lnTo>
                  <a:lnTo>
                    <a:pt x="5372" y="762"/>
                  </a:lnTo>
                  <a:lnTo>
                    <a:pt x="5362" y="755"/>
                  </a:lnTo>
                  <a:lnTo>
                    <a:pt x="5351" y="748"/>
                  </a:lnTo>
                  <a:lnTo>
                    <a:pt x="5340" y="744"/>
                  </a:lnTo>
                  <a:lnTo>
                    <a:pt x="5317" y="734"/>
                  </a:lnTo>
                  <a:lnTo>
                    <a:pt x="5292" y="727"/>
                  </a:lnTo>
                  <a:lnTo>
                    <a:pt x="5266" y="723"/>
                  </a:lnTo>
                  <a:lnTo>
                    <a:pt x="5252" y="722"/>
                  </a:lnTo>
                  <a:lnTo>
                    <a:pt x="5240" y="723"/>
                  </a:lnTo>
                  <a:lnTo>
                    <a:pt x="5201" y="723"/>
                  </a:lnTo>
                  <a:lnTo>
                    <a:pt x="5164" y="730"/>
                  </a:lnTo>
                  <a:lnTo>
                    <a:pt x="5127" y="739"/>
                  </a:lnTo>
                  <a:lnTo>
                    <a:pt x="5092" y="755"/>
                  </a:lnTo>
                  <a:lnTo>
                    <a:pt x="5076" y="676"/>
                  </a:lnTo>
                  <a:lnTo>
                    <a:pt x="4627" y="815"/>
                  </a:lnTo>
                  <a:lnTo>
                    <a:pt x="4888" y="449"/>
                  </a:lnTo>
                  <a:lnTo>
                    <a:pt x="4398" y="66"/>
                  </a:lnTo>
                  <a:lnTo>
                    <a:pt x="4312" y="184"/>
                  </a:lnTo>
                  <a:lnTo>
                    <a:pt x="4278" y="173"/>
                  </a:lnTo>
                  <a:lnTo>
                    <a:pt x="4246" y="164"/>
                  </a:lnTo>
                  <a:lnTo>
                    <a:pt x="4184" y="148"/>
                  </a:lnTo>
                  <a:lnTo>
                    <a:pt x="4124" y="137"/>
                  </a:lnTo>
                  <a:lnTo>
                    <a:pt x="4066" y="131"/>
                  </a:lnTo>
                  <a:lnTo>
                    <a:pt x="3994" y="130"/>
                  </a:lnTo>
                  <a:lnTo>
                    <a:pt x="3926" y="136"/>
                  </a:lnTo>
                  <a:lnTo>
                    <a:pt x="3859" y="148"/>
                  </a:lnTo>
                  <a:lnTo>
                    <a:pt x="3828" y="156"/>
                  </a:lnTo>
                  <a:lnTo>
                    <a:pt x="3796" y="168"/>
                  </a:lnTo>
                  <a:lnTo>
                    <a:pt x="3734" y="195"/>
                  </a:lnTo>
                  <a:lnTo>
                    <a:pt x="3674" y="230"/>
                  </a:lnTo>
                  <a:lnTo>
                    <a:pt x="3616" y="272"/>
                  </a:lnTo>
                  <a:lnTo>
                    <a:pt x="3560" y="321"/>
                  </a:lnTo>
                  <a:lnTo>
                    <a:pt x="3536" y="341"/>
                  </a:lnTo>
                  <a:lnTo>
                    <a:pt x="3517" y="364"/>
                  </a:lnTo>
                  <a:lnTo>
                    <a:pt x="3498" y="386"/>
                  </a:lnTo>
                  <a:lnTo>
                    <a:pt x="3483" y="411"/>
                  </a:lnTo>
                  <a:lnTo>
                    <a:pt x="3444" y="451"/>
                  </a:lnTo>
                  <a:lnTo>
                    <a:pt x="3413" y="494"/>
                  </a:lnTo>
                  <a:lnTo>
                    <a:pt x="3386" y="538"/>
                  </a:lnTo>
                  <a:lnTo>
                    <a:pt x="3364" y="586"/>
                  </a:lnTo>
                  <a:lnTo>
                    <a:pt x="3346" y="635"/>
                  </a:lnTo>
                  <a:lnTo>
                    <a:pt x="3334" y="686"/>
                  </a:lnTo>
                  <a:lnTo>
                    <a:pt x="3328" y="739"/>
                  </a:lnTo>
                  <a:lnTo>
                    <a:pt x="3325" y="795"/>
                  </a:lnTo>
                  <a:lnTo>
                    <a:pt x="3325" y="828"/>
                  </a:lnTo>
                  <a:lnTo>
                    <a:pt x="3212" y="803"/>
                  </a:lnTo>
                  <a:lnTo>
                    <a:pt x="3218" y="621"/>
                  </a:lnTo>
                  <a:lnTo>
                    <a:pt x="2783" y="483"/>
                  </a:lnTo>
                  <a:lnTo>
                    <a:pt x="2535" y="784"/>
                  </a:lnTo>
                  <a:lnTo>
                    <a:pt x="2508" y="762"/>
                  </a:lnTo>
                  <a:lnTo>
                    <a:pt x="2482" y="745"/>
                  </a:lnTo>
                  <a:lnTo>
                    <a:pt x="2453" y="728"/>
                  </a:lnTo>
                  <a:lnTo>
                    <a:pt x="2426" y="714"/>
                  </a:lnTo>
                  <a:lnTo>
                    <a:pt x="2397" y="702"/>
                  </a:lnTo>
                  <a:lnTo>
                    <a:pt x="2368" y="692"/>
                  </a:lnTo>
                  <a:lnTo>
                    <a:pt x="2339" y="683"/>
                  </a:lnTo>
                  <a:lnTo>
                    <a:pt x="2309" y="677"/>
                  </a:lnTo>
                  <a:lnTo>
                    <a:pt x="2276" y="671"/>
                  </a:lnTo>
                  <a:lnTo>
                    <a:pt x="2245" y="670"/>
                  </a:lnTo>
                  <a:lnTo>
                    <a:pt x="2185" y="673"/>
                  </a:lnTo>
                  <a:lnTo>
                    <a:pt x="2154" y="677"/>
                  </a:lnTo>
                  <a:lnTo>
                    <a:pt x="2125" y="685"/>
                  </a:lnTo>
                  <a:lnTo>
                    <a:pt x="2095" y="693"/>
                  </a:lnTo>
                  <a:lnTo>
                    <a:pt x="2068" y="705"/>
                  </a:lnTo>
                  <a:lnTo>
                    <a:pt x="1830" y="31"/>
                  </a:lnTo>
                  <a:lnTo>
                    <a:pt x="1129" y="252"/>
                  </a:lnTo>
                  <a:lnTo>
                    <a:pt x="1021" y="0"/>
                  </a:lnTo>
                  <a:lnTo>
                    <a:pt x="105" y="251"/>
                  </a:lnTo>
                  <a:lnTo>
                    <a:pt x="0" y="412"/>
                  </a:lnTo>
                  <a:lnTo>
                    <a:pt x="213" y="894"/>
                  </a:lnTo>
                  <a:lnTo>
                    <a:pt x="281" y="849"/>
                  </a:lnTo>
                  <a:lnTo>
                    <a:pt x="306" y="1394"/>
                  </a:lnTo>
                  <a:lnTo>
                    <a:pt x="189" y="1420"/>
                  </a:lnTo>
                  <a:lnTo>
                    <a:pt x="83" y="1588"/>
                  </a:lnTo>
                  <a:lnTo>
                    <a:pt x="307" y="2060"/>
                  </a:lnTo>
                  <a:lnTo>
                    <a:pt x="942" y="1780"/>
                  </a:lnTo>
                  <a:lnTo>
                    <a:pt x="1055" y="1693"/>
                  </a:lnTo>
                  <a:lnTo>
                    <a:pt x="1191" y="1892"/>
                  </a:lnTo>
                  <a:lnTo>
                    <a:pt x="1704" y="1748"/>
                  </a:lnTo>
                  <a:lnTo>
                    <a:pt x="1712" y="1740"/>
                  </a:lnTo>
                  <a:lnTo>
                    <a:pt x="1731" y="1765"/>
                  </a:lnTo>
                  <a:lnTo>
                    <a:pt x="1753" y="1789"/>
                  </a:lnTo>
                  <a:lnTo>
                    <a:pt x="1774" y="1811"/>
                  </a:lnTo>
                  <a:lnTo>
                    <a:pt x="1799" y="1831"/>
                  </a:lnTo>
                  <a:lnTo>
                    <a:pt x="1824" y="1849"/>
                  </a:lnTo>
                  <a:lnTo>
                    <a:pt x="1851" y="1866"/>
                  </a:lnTo>
                  <a:lnTo>
                    <a:pt x="1880" y="1882"/>
                  </a:lnTo>
                  <a:lnTo>
                    <a:pt x="1910" y="1897"/>
                  </a:lnTo>
                  <a:lnTo>
                    <a:pt x="1940" y="1908"/>
                  </a:lnTo>
                  <a:lnTo>
                    <a:pt x="1973" y="1919"/>
                  </a:lnTo>
                  <a:lnTo>
                    <a:pt x="2005" y="1926"/>
                  </a:lnTo>
                  <a:lnTo>
                    <a:pt x="2042" y="1933"/>
                  </a:lnTo>
                  <a:lnTo>
                    <a:pt x="2078" y="1938"/>
                  </a:lnTo>
                  <a:lnTo>
                    <a:pt x="2117" y="1941"/>
                  </a:lnTo>
                  <a:lnTo>
                    <a:pt x="2155" y="1944"/>
                  </a:lnTo>
                  <a:lnTo>
                    <a:pt x="2197" y="1945"/>
                  </a:lnTo>
                  <a:lnTo>
                    <a:pt x="2229" y="1942"/>
                  </a:lnTo>
                  <a:lnTo>
                    <a:pt x="2261" y="1940"/>
                  </a:lnTo>
                  <a:lnTo>
                    <a:pt x="2291" y="1936"/>
                  </a:lnTo>
                  <a:lnTo>
                    <a:pt x="2306" y="1933"/>
                  </a:lnTo>
                  <a:lnTo>
                    <a:pt x="2322" y="1932"/>
                  </a:lnTo>
                  <a:lnTo>
                    <a:pt x="2350" y="1925"/>
                  </a:lnTo>
                  <a:lnTo>
                    <a:pt x="2379" y="1919"/>
                  </a:lnTo>
                  <a:lnTo>
                    <a:pt x="2406" y="1911"/>
                  </a:lnTo>
                  <a:lnTo>
                    <a:pt x="2419" y="1906"/>
                  </a:lnTo>
                  <a:lnTo>
                    <a:pt x="2426" y="1904"/>
                  </a:lnTo>
                  <a:lnTo>
                    <a:pt x="2430" y="1903"/>
                  </a:lnTo>
                  <a:lnTo>
                    <a:pt x="2434" y="1903"/>
                  </a:lnTo>
                  <a:lnTo>
                    <a:pt x="2459" y="1891"/>
                  </a:lnTo>
                  <a:lnTo>
                    <a:pt x="2484" y="1881"/>
                  </a:lnTo>
                  <a:lnTo>
                    <a:pt x="2495" y="1874"/>
                  </a:lnTo>
                  <a:lnTo>
                    <a:pt x="2498" y="1872"/>
                  </a:lnTo>
                  <a:lnTo>
                    <a:pt x="2501" y="1871"/>
                  </a:lnTo>
                  <a:lnTo>
                    <a:pt x="2508" y="1869"/>
                  </a:lnTo>
                  <a:lnTo>
                    <a:pt x="2519" y="1862"/>
                  </a:lnTo>
                  <a:lnTo>
                    <a:pt x="2521" y="1860"/>
                  </a:lnTo>
                  <a:lnTo>
                    <a:pt x="2525" y="1858"/>
                  </a:lnTo>
                  <a:lnTo>
                    <a:pt x="2532" y="1856"/>
                  </a:lnTo>
                  <a:lnTo>
                    <a:pt x="2536" y="1852"/>
                  </a:lnTo>
                  <a:lnTo>
                    <a:pt x="2538" y="1849"/>
                  </a:lnTo>
                  <a:lnTo>
                    <a:pt x="2542" y="1848"/>
                  </a:lnTo>
                  <a:lnTo>
                    <a:pt x="2553" y="1841"/>
                  </a:lnTo>
                  <a:lnTo>
                    <a:pt x="2576" y="1827"/>
                  </a:lnTo>
                  <a:lnTo>
                    <a:pt x="2596" y="1810"/>
                  </a:lnTo>
                  <a:lnTo>
                    <a:pt x="2606" y="1801"/>
                  </a:lnTo>
                  <a:lnTo>
                    <a:pt x="2618" y="1793"/>
                  </a:lnTo>
                  <a:lnTo>
                    <a:pt x="2631" y="1781"/>
                  </a:lnTo>
                  <a:lnTo>
                    <a:pt x="2638" y="1776"/>
                  </a:lnTo>
                  <a:lnTo>
                    <a:pt x="2646" y="1771"/>
                  </a:lnTo>
                  <a:lnTo>
                    <a:pt x="2660" y="1760"/>
                  </a:lnTo>
                  <a:lnTo>
                    <a:pt x="2667" y="1754"/>
                  </a:lnTo>
                  <a:lnTo>
                    <a:pt x="2675" y="1749"/>
                  </a:lnTo>
                  <a:lnTo>
                    <a:pt x="2699" y="1727"/>
                  </a:lnTo>
                  <a:lnTo>
                    <a:pt x="2723" y="1704"/>
                  </a:lnTo>
                  <a:lnTo>
                    <a:pt x="2726" y="1702"/>
                  </a:lnTo>
                  <a:lnTo>
                    <a:pt x="2737" y="1735"/>
                  </a:lnTo>
                  <a:lnTo>
                    <a:pt x="2750" y="1765"/>
                  </a:lnTo>
                  <a:lnTo>
                    <a:pt x="2765" y="1794"/>
                  </a:lnTo>
                  <a:lnTo>
                    <a:pt x="2781" y="1822"/>
                  </a:lnTo>
                  <a:lnTo>
                    <a:pt x="2797" y="1846"/>
                  </a:lnTo>
                  <a:lnTo>
                    <a:pt x="2815" y="1870"/>
                  </a:lnTo>
                  <a:lnTo>
                    <a:pt x="2834" y="1889"/>
                  </a:lnTo>
                  <a:lnTo>
                    <a:pt x="2856" y="1908"/>
                  </a:lnTo>
                  <a:lnTo>
                    <a:pt x="2881" y="1929"/>
                  </a:lnTo>
                  <a:lnTo>
                    <a:pt x="2907" y="1947"/>
                  </a:lnTo>
                  <a:lnTo>
                    <a:pt x="2934" y="1962"/>
                  </a:lnTo>
                  <a:lnTo>
                    <a:pt x="2964" y="1974"/>
                  </a:lnTo>
                  <a:lnTo>
                    <a:pt x="2993" y="1982"/>
                  </a:lnTo>
                  <a:lnTo>
                    <a:pt x="3024" y="1988"/>
                  </a:lnTo>
                  <a:lnTo>
                    <a:pt x="3056" y="1989"/>
                  </a:lnTo>
                  <a:lnTo>
                    <a:pt x="3090" y="1989"/>
                  </a:lnTo>
                  <a:lnTo>
                    <a:pt x="3099" y="1987"/>
                  </a:lnTo>
                  <a:lnTo>
                    <a:pt x="3103" y="1986"/>
                  </a:lnTo>
                  <a:lnTo>
                    <a:pt x="3109" y="1986"/>
                  </a:lnTo>
                  <a:lnTo>
                    <a:pt x="3129" y="1983"/>
                  </a:lnTo>
                  <a:lnTo>
                    <a:pt x="3147" y="1979"/>
                  </a:lnTo>
                  <a:lnTo>
                    <a:pt x="3156" y="1976"/>
                  </a:lnTo>
                  <a:lnTo>
                    <a:pt x="3161" y="1975"/>
                  </a:lnTo>
                  <a:lnTo>
                    <a:pt x="3167" y="1975"/>
                  </a:lnTo>
                  <a:lnTo>
                    <a:pt x="3203" y="1965"/>
                  </a:lnTo>
                  <a:lnTo>
                    <a:pt x="3238" y="1954"/>
                  </a:lnTo>
                  <a:lnTo>
                    <a:pt x="3254" y="1946"/>
                  </a:lnTo>
                  <a:lnTo>
                    <a:pt x="3271" y="1939"/>
                  </a:lnTo>
                  <a:lnTo>
                    <a:pt x="3278" y="1934"/>
                  </a:lnTo>
                  <a:lnTo>
                    <a:pt x="3281" y="1932"/>
                  </a:lnTo>
                  <a:lnTo>
                    <a:pt x="3286" y="1931"/>
                  </a:lnTo>
                  <a:lnTo>
                    <a:pt x="3302" y="1924"/>
                  </a:lnTo>
                  <a:lnTo>
                    <a:pt x="3331" y="1906"/>
                  </a:lnTo>
                  <a:lnTo>
                    <a:pt x="3345" y="1896"/>
                  </a:lnTo>
                  <a:lnTo>
                    <a:pt x="3359" y="1887"/>
                  </a:lnTo>
                  <a:lnTo>
                    <a:pt x="3734" y="1989"/>
                  </a:lnTo>
                  <a:lnTo>
                    <a:pt x="3828" y="1922"/>
                  </a:lnTo>
                  <a:lnTo>
                    <a:pt x="3855" y="1929"/>
                  </a:lnTo>
                  <a:lnTo>
                    <a:pt x="3883" y="1936"/>
                  </a:lnTo>
                  <a:lnTo>
                    <a:pt x="3911" y="1941"/>
                  </a:lnTo>
                  <a:lnTo>
                    <a:pt x="3939" y="1948"/>
                  </a:lnTo>
                  <a:lnTo>
                    <a:pt x="3945" y="1948"/>
                  </a:lnTo>
                  <a:lnTo>
                    <a:pt x="3951" y="1949"/>
                  </a:lnTo>
                  <a:lnTo>
                    <a:pt x="3965" y="1951"/>
                  </a:lnTo>
                  <a:lnTo>
                    <a:pt x="3992" y="1956"/>
                  </a:lnTo>
                  <a:lnTo>
                    <a:pt x="4044" y="1964"/>
                  </a:lnTo>
                  <a:lnTo>
                    <a:pt x="4056" y="1964"/>
                  </a:lnTo>
                  <a:lnTo>
                    <a:pt x="4061" y="1964"/>
                  </a:lnTo>
                  <a:lnTo>
                    <a:pt x="4068" y="1965"/>
                  </a:lnTo>
                  <a:lnTo>
                    <a:pt x="4093" y="1967"/>
                  </a:lnTo>
                  <a:lnTo>
                    <a:pt x="4141" y="1970"/>
                  </a:lnTo>
                  <a:lnTo>
                    <a:pt x="4163" y="1968"/>
                  </a:lnTo>
                  <a:lnTo>
                    <a:pt x="4187" y="1968"/>
                  </a:lnTo>
                  <a:lnTo>
                    <a:pt x="4209" y="1966"/>
                  </a:lnTo>
                  <a:lnTo>
                    <a:pt x="4231" y="1965"/>
                  </a:lnTo>
                  <a:lnTo>
                    <a:pt x="4272" y="1957"/>
                  </a:lnTo>
                  <a:lnTo>
                    <a:pt x="4292" y="1953"/>
                  </a:lnTo>
                  <a:lnTo>
                    <a:pt x="4312" y="1949"/>
                  </a:lnTo>
                  <a:lnTo>
                    <a:pt x="4330" y="1942"/>
                  </a:lnTo>
                  <a:lnTo>
                    <a:pt x="4339" y="1939"/>
                  </a:lnTo>
                  <a:lnTo>
                    <a:pt x="4349" y="1937"/>
                  </a:lnTo>
                  <a:lnTo>
                    <a:pt x="4368" y="1930"/>
                  </a:lnTo>
                  <a:lnTo>
                    <a:pt x="4387" y="1923"/>
                  </a:lnTo>
                  <a:lnTo>
                    <a:pt x="4403" y="1914"/>
                  </a:lnTo>
                  <a:lnTo>
                    <a:pt x="4411" y="1909"/>
                  </a:lnTo>
                  <a:lnTo>
                    <a:pt x="4420" y="1906"/>
                  </a:lnTo>
                  <a:lnTo>
                    <a:pt x="4436" y="1896"/>
                  </a:lnTo>
                  <a:lnTo>
                    <a:pt x="4453" y="1887"/>
                  </a:lnTo>
                  <a:lnTo>
                    <a:pt x="4467" y="1875"/>
                  </a:lnTo>
                  <a:lnTo>
                    <a:pt x="4483" y="1864"/>
                  </a:lnTo>
                  <a:lnTo>
                    <a:pt x="4497" y="1852"/>
                  </a:lnTo>
                  <a:lnTo>
                    <a:pt x="4512" y="1840"/>
                  </a:lnTo>
                  <a:lnTo>
                    <a:pt x="4517" y="1972"/>
                  </a:lnTo>
                  <a:lnTo>
                    <a:pt x="5080" y="1984"/>
                  </a:lnTo>
                  <a:lnTo>
                    <a:pt x="5224" y="1892"/>
                  </a:lnTo>
                  <a:lnTo>
                    <a:pt x="5338" y="1892"/>
                  </a:lnTo>
                  <a:lnTo>
                    <a:pt x="5339" y="1932"/>
                  </a:lnTo>
                  <a:lnTo>
                    <a:pt x="5904" y="1945"/>
                  </a:lnTo>
                  <a:lnTo>
                    <a:pt x="5991" y="1887"/>
                  </a:lnTo>
                  <a:lnTo>
                    <a:pt x="6015" y="1900"/>
                  </a:lnTo>
                  <a:lnTo>
                    <a:pt x="6026" y="1906"/>
                  </a:lnTo>
                  <a:lnTo>
                    <a:pt x="6039" y="1913"/>
                  </a:lnTo>
                  <a:lnTo>
                    <a:pt x="6062" y="1923"/>
                  </a:lnTo>
                  <a:lnTo>
                    <a:pt x="6084" y="1932"/>
                  </a:lnTo>
                  <a:lnTo>
                    <a:pt x="6109" y="1940"/>
                  </a:lnTo>
                  <a:lnTo>
                    <a:pt x="6134" y="1947"/>
                  </a:lnTo>
                  <a:lnTo>
                    <a:pt x="6159" y="1953"/>
                  </a:lnTo>
                  <a:lnTo>
                    <a:pt x="6185" y="1957"/>
                  </a:lnTo>
                  <a:lnTo>
                    <a:pt x="6209" y="1959"/>
                  </a:lnTo>
                  <a:lnTo>
                    <a:pt x="6234" y="1961"/>
                  </a:lnTo>
                  <a:lnTo>
                    <a:pt x="6259" y="1961"/>
                  </a:lnTo>
                  <a:lnTo>
                    <a:pt x="6284" y="1959"/>
                  </a:lnTo>
                  <a:lnTo>
                    <a:pt x="6307" y="1956"/>
                  </a:lnTo>
                  <a:lnTo>
                    <a:pt x="6332" y="1951"/>
                  </a:lnTo>
                  <a:lnTo>
                    <a:pt x="6379" y="1938"/>
                  </a:lnTo>
                  <a:lnTo>
                    <a:pt x="6402" y="1929"/>
                  </a:lnTo>
                  <a:lnTo>
                    <a:pt x="6413" y="1923"/>
                  </a:lnTo>
                  <a:lnTo>
                    <a:pt x="6426" y="1919"/>
                  </a:lnTo>
                  <a:lnTo>
                    <a:pt x="6448" y="1907"/>
                  </a:lnTo>
                  <a:lnTo>
                    <a:pt x="6460" y="1900"/>
                  </a:lnTo>
                  <a:lnTo>
                    <a:pt x="6462" y="1898"/>
                  </a:lnTo>
                  <a:lnTo>
                    <a:pt x="6465" y="1897"/>
                  </a:lnTo>
                  <a:lnTo>
                    <a:pt x="6472" y="1895"/>
                  </a:lnTo>
                  <a:lnTo>
                    <a:pt x="6495" y="1914"/>
                  </a:lnTo>
                  <a:lnTo>
                    <a:pt x="6520" y="1931"/>
                  </a:lnTo>
                  <a:lnTo>
                    <a:pt x="6545" y="1946"/>
                  </a:lnTo>
                  <a:lnTo>
                    <a:pt x="6570" y="1958"/>
                  </a:lnTo>
                  <a:lnTo>
                    <a:pt x="6595" y="1966"/>
                  </a:lnTo>
                  <a:lnTo>
                    <a:pt x="6620" y="1974"/>
                  </a:lnTo>
                  <a:lnTo>
                    <a:pt x="6644" y="1978"/>
                  </a:lnTo>
                  <a:lnTo>
                    <a:pt x="6672" y="1980"/>
                  </a:lnTo>
                  <a:lnTo>
                    <a:pt x="6697" y="1978"/>
                  </a:lnTo>
                  <a:lnTo>
                    <a:pt x="6723" y="1973"/>
                  </a:lnTo>
                  <a:lnTo>
                    <a:pt x="6750" y="1964"/>
                  </a:lnTo>
                  <a:lnTo>
                    <a:pt x="6777" y="1954"/>
                  </a:lnTo>
                  <a:lnTo>
                    <a:pt x="6804" y="1939"/>
                  </a:lnTo>
                  <a:lnTo>
                    <a:pt x="6833" y="1922"/>
                  </a:lnTo>
                  <a:lnTo>
                    <a:pt x="6862" y="1902"/>
                  </a:lnTo>
                  <a:lnTo>
                    <a:pt x="6892" y="1879"/>
                  </a:lnTo>
                  <a:lnTo>
                    <a:pt x="6902" y="2029"/>
                  </a:lnTo>
                  <a:lnTo>
                    <a:pt x="7568" y="1882"/>
                  </a:lnTo>
                  <a:lnTo>
                    <a:pt x="7722" y="1778"/>
                  </a:lnTo>
                  <a:lnTo>
                    <a:pt x="7733" y="1798"/>
                  </a:lnTo>
                  <a:lnTo>
                    <a:pt x="7744" y="1818"/>
                  </a:lnTo>
                  <a:lnTo>
                    <a:pt x="7756" y="1836"/>
                  </a:lnTo>
                  <a:lnTo>
                    <a:pt x="7769" y="1853"/>
                  </a:lnTo>
                  <a:lnTo>
                    <a:pt x="7794" y="1882"/>
                  </a:lnTo>
                  <a:lnTo>
                    <a:pt x="7808" y="1896"/>
                  </a:lnTo>
                  <a:lnTo>
                    <a:pt x="7822" y="1908"/>
                  </a:lnTo>
                  <a:lnTo>
                    <a:pt x="7846" y="1929"/>
                  </a:lnTo>
                  <a:lnTo>
                    <a:pt x="7874" y="1947"/>
                  </a:lnTo>
                  <a:lnTo>
                    <a:pt x="7901" y="1962"/>
                  </a:lnTo>
                  <a:lnTo>
                    <a:pt x="7930" y="1974"/>
                  </a:lnTo>
                  <a:lnTo>
                    <a:pt x="7960" y="1982"/>
                  </a:lnTo>
                  <a:lnTo>
                    <a:pt x="7990" y="1988"/>
                  </a:lnTo>
                  <a:lnTo>
                    <a:pt x="8022" y="1989"/>
                  </a:lnTo>
                  <a:lnTo>
                    <a:pt x="8056" y="1989"/>
                  </a:lnTo>
                  <a:lnTo>
                    <a:pt x="8079" y="1986"/>
                  </a:lnTo>
                  <a:lnTo>
                    <a:pt x="8090" y="1983"/>
                  </a:lnTo>
                  <a:lnTo>
                    <a:pt x="8093" y="1982"/>
                  </a:lnTo>
                  <a:lnTo>
                    <a:pt x="8096" y="1982"/>
                  </a:lnTo>
                  <a:lnTo>
                    <a:pt x="8103" y="1982"/>
                  </a:lnTo>
                  <a:lnTo>
                    <a:pt x="8124" y="1978"/>
                  </a:lnTo>
                  <a:lnTo>
                    <a:pt x="8147" y="1973"/>
                  </a:lnTo>
                  <a:lnTo>
                    <a:pt x="8167" y="1966"/>
                  </a:lnTo>
                  <a:lnTo>
                    <a:pt x="8172" y="1964"/>
                  </a:lnTo>
                  <a:lnTo>
                    <a:pt x="8174" y="1963"/>
                  </a:lnTo>
                  <a:lnTo>
                    <a:pt x="8178" y="1963"/>
                  </a:lnTo>
                  <a:lnTo>
                    <a:pt x="8189" y="1961"/>
                  </a:lnTo>
                  <a:lnTo>
                    <a:pt x="8209" y="1953"/>
                  </a:lnTo>
                  <a:lnTo>
                    <a:pt x="8230" y="1946"/>
                  </a:lnTo>
                  <a:lnTo>
                    <a:pt x="8248" y="1936"/>
                  </a:lnTo>
                  <a:lnTo>
                    <a:pt x="8267" y="1926"/>
                  </a:lnTo>
                  <a:lnTo>
                    <a:pt x="8284" y="1915"/>
                  </a:lnTo>
                  <a:lnTo>
                    <a:pt x="8302" y="1905"/>
                  </a:lnTo>
                  <a:lnTo>
                    <a:pt x="8318" y="1892"/>
                  </a:lnTo>
                  <a:lnTo>
                    <a:pt x="8326" y="1886"/>
                  </a:lnTo>
                  <a:lnTo>
                    <a:pt x="8335" y="1880"/>
                  </a:lnTo>
                  <a:lnTo>
                    <a:pt x="8350" y="1866"/>
                  </a:lnTo>
                  <a:lnTo>
                    <a:pt x="8366" y="1853"/>
                  </a:lnTo>
                  <a:lnTo>
                    <a:pt x="8394" y="1830"/>
                  </a:lnTo>
                  <a:lnTo>
                    <a:pt x="8494" y="2047"/>
                  </a:lnTo>
                  <a:lnTo>
                    <a:pt x="8844" y="1887"/>
                  </a:lnTo>
                  <a:lnTo>
                    <a:pt x="8848" y="1955"/>
                  </a:lnTo>
                  <a:lnTo>
                    <a:pt x="9220" y="1861"/>
                  </a:lnTo>
                  <a:lnTo>
                    <a:pt x="9363" y="1756"/>
                  </a:lnTo>
                  <a:lnTo>
                    <a:pt x="9342" y="1075"/>
                  </a:lnTo>
                  <a:lnTo>
                    <a:pt x="9112" y="1125"/>
                  </a:lnTo>
                  <a:lnTo>
                    <a:pt x="9256" y="757"/>
                  </a:lnTo>
                  <a:lnTo>
                    <a:pt x="9271" y="780"/>
                  </a:lnTo>
                  <a:lnTo>
                    <a:pt x="9290" y="802"/>
                  </a:lnTo>
                  <a:lnTo>
                    <a:pt x="9307" y="816"/>
                  </a:lnTo>
                  <a:lnTo>
                    <a:pt x="9325" y="831"/>
                  </a:lnTo>
                  <a:lnTo>
                    <a:pt x="9344" y="843"/>
                  </a:lnTo>
                  <a:lnTo>
                    <a:pt x="9365" y="853"/>
                  </a:lnTo>
                  <a:lnTo>
                    <a:pt x="9385" y="860"/>
                  </a:lnTo>
                  <a:lnTo>
                    <a:pt x="9407" y="865"/>
                  </a:lnTo>
                  <a:lnTo>
                    <a:pt x="9429" y="869"/>
                  </a:lnTo>
                  <a:lnTo>
                    <a:pt x="9454" y="870"/>
                  </a:lnTo>
                  <a:lnTo>
                    <a:pt x="9477" y="869"/>
                  </a:lnTo>
                  <a:lnTo>
                    <a:pt x="9500" y="865"/>
                  </a:lnTo>
                  <a:lnTo>
                    <a:pt x="9520" y="860"/>
                  </a:lnTo>
                  <a:lnTo>
                    <a:pt x="9542" y="853"/>
                  </a:lnTo>
                  <a:lnTo>
                    <a:pt x="9551" y="847"/>
                  </a:lnTo>
                  <a:lnTo>
                    <a:pt x="9561" y="843"/>
                  </a:lnTo>
                  <a:lnTo>
                    <a:pt x="9580" y="831"/>
                  </a:lnTo>
                  <a:lnTo>
                    <a:pt x="9598" y="816"/>
                  </a:lnTo>
                  <a:lnTo>
                    <a:pt x="9617" y="802"/>
                  </a:lnTo>
                  <a:close/>
                </a:path>
              </a:pathLst>
            </a:custGeom>
            <a:solidFill>
              <a:schemeClr val="bg2"/>
            </a:solidFill>
            <a:ln w="9525">
              <a:noFill/>
              <a:round/>
              <a:headEnd/>
              <a:tailEnd/>
            </a:ln>
          </p:spPr>
          <p:txBody>
            <a:bodyPr/>
            <a:lstStyle/>
            <a:p>
              <a:endParaRPr lang="en-US"/>
            </a:p>
          </p:txBody>
        </p:sp>
        <p:grpSp>
          <p:nvGrpSpPr>
            <p:cNvPr id="25606" name="Group 6"/>
            <p:cNvGrpSpPr>
              <a:grpSpLocks/>
            </p:cNvGrpSpPr>
            <p:nvPr/>
          </p:nvGrpSpPr>
          <p:grpSpPr bwMode="auto">
            <a:xfrm>
              <a:off x="4673" y="4405"/>
              <a:ext cx="1588" cy="298"/>
              <a:chOff x="4673" y="4407"/>
              <a:chExt cx="1588" cy="298"/>
            </a:xfrm>
          </p:grpSpPr>
          <p:sp>
            <p:nvSpPr>
              <p:cNvPr id="25617" name="Freeform 7"/>
              <p:cNvSpPr>
                <a:spLocks/>
              </p:cNvSpPr>
              <p:nvPr/>
            </p:nvSpPr>
            <p:spPr bwMode="auto">
              <a:xfrm>
                <a:off x="6049" y="4512"/>
                <a:ext cx="150" cy="191"/>
              </a:xfrm>
              <a:custGeom>
                <a:avLst/>
                <a:gdLst>
                  <a:gd name="T0" fmla="*/ 0 w 897"/>
                  <a:gd name="T1" fmla="*/ 0 h 1137"/>
                  <a:gd name="T2" fmla="*/ 0 w 897"/>
                  <a:gd name="T3" fmla="*/ 0 h 1137"/>
                  <a:gd name="T4" fmla="*/ 0 w 897"/>
                  <a:gd name="T5" fmla="*/ 0 h 1137"/>
                  <a:gd name="T6" fmla="*/ 0 w 897"/>
                  <a:gd name="T7" fmla="*/ 0 h 1137"/>
                  <a:gd name="T8" fmla="*/ 0 w 897"/>
                  <a:gd name="T9" fmla="*/ 0 h 1137"/>
                  <a:gd name="T10" fmla="*/ 0 w 897"/>
                  <a:gd name="T11" fmla="*/ 0 h 1137"/>
                  <a:gd name="T12" fmla="*/ 0 w 897"/>
                  <a:gd name="T13" fmla="*/ 0 h 1137"/>
                  <a:gd name="T14" fmla="*/ 0 w 897"/>
                  <a:gd name="T15" fmla="*/ 0 h 1137"/>
                  <a:gd name="T16" fmla="*/ 0 w 897"/>
                  <a:gd name="T17" fmla="*/ 0 h 1137"/>
                  <a:gd name="T18" fmla="*/ 0 w 897"/>
                  <a:gd name="T19" fmla="*/ 0 h 1137"/>
                  <a:gd name="T20" fmla="*/ 0 w 897"/>
                  <a:gd name="T21" fmla="*/ 0 h 1137"/>
                  <a:gd name="T22" fmla="*/ 0 w 897"/>
                  <a:gd name="T23" fmla="*/ 0 h 1137"/>
                  <a:gd name="T24" fmla="*/ 0 w 897"/>
                  <a:gd name="T25" fmla="*/ 0 h 1137"/>
                  <a:gd name="T26" fmla="*/ 0 w 897"/>
                  <a:gd name="T27" fmla="*/ 0 h 1137"/>
                  <a:gd name="T28" fmla="*/ 0 w 897"/>
                  <a:gd name="T29" fmla="*/ 0 h 1137"/>
                  <a:gd name="T30" fmla="*/ 0 w 897"/>
                  <a:gd name="T31" fmla="*/ 0 h 1137"/>
                  <a:gd name="T32" fmla="*/ 0 w 897"/>
                  <a:gd name="T33" fmla="*/ 0 h 1137"/>
                  <a:gd name="T34" fmla="*/ 0 w 897"/>
                  <a:gd name="T35" fmla="*/ 0 h 1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7"/>
                  <a:gd name="T55" fmla="*/ 0 h 1137"/>
                  <a:gd name="T56" fmla="*/ 897 w 897"/>
                  <a:gd name="T57" fmla="*/ 1137 h 1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7" h="1137">
                    <a:moveTo>
                      <a:pt x="55" y="48"/>
                    </a:moveTo>
                    <a:lnTo>
                      <a:pt x="0" y="128"/>
                    </a:lnTo>
                    <a:lnTo>
                      <a:pt x="27" y="519"/>
                    </a:lnTo>
                    <a:lnTo>
                      <a:pt x="208" y="488"/>
                    </a:lnTo>
                    <a:lnTo>
                      <a:pt x="269" y="433"/>
                    </a:lnTo>
                    <a:lnTo>
                      <a:pt x="96" y="914"/>
                    </a:lnTo>
                    <a:lnTo>
                      <a:pt x="196" y="1137"/>
                    </a:lnTo>
                    <a:lnTo>
                      <a:pt x="599" y="952"/>
                    </a:lnTo>
                    <a:lnTo>
                      <a:pt x="601" y="1050"/>
                    </a:lnTo>
                    <a:lnTo>
                      <a:pt x="821" y="996"/>
                    </a:lnTo>
                    <a:lnTo>
                      <a:pt x="897" y="939"/>
                    </a:lnTo>
                    <a:lnTo>
                      <a:pt x="883" y="452"/>
                    </a:lnTo>
                    <a:lnTo>
                      <a:pt x="639" y="506"/>
                    </a:lnTo>
                    <a:lnTo>
                      <a:pt x="582" y="582"/>
                    </a:lnTo>
                    <a:lnTo>
                      <a:pt x="585" y="624"/>
                    </a:lnTo>
                    <a:lnTo>
                      <a:pt x="533" y="644"/>
                    </a:lnTo>
                    <a:lnTo>
                      <a:pt x="783" y="0"/>
                    </a:lnTo>
                    <a:lnTo>
                      <a:pt x="55" y="48"/>
                    </a:lnTo>
                    <a:close/>
                  </a:path>
                </a:pathLst>
              </a:custGeom>
              <a:solidFill>
                <a:schemeClr val="tx1"/>
              </a:solidFill>
              <a:ln w="9525">
                <a:noFill/>
                <a:round/>
                <a:headEnd/>
                <a:tailEnd/>
              </a:ln>
            </p:spPr>
            <p:txBody>
              <a:bodyPr/>
              <a:lstStyle/>
              <a:p>
                <a:endParaRPr lang="en-US"/>
              </a:p>
            </p:txBody>
          </p:sp>
          <p:sp>
            <p:nvSpPr>
              <p:cNvPr id="25618" name="Freeform 8"/>
              <p:cNvSpPr>
                <a:spLocks/>
              </p:cNvSpPr>
              <p:nvPr/>
            </p:nvSpPr>
            <p:spPr bwMode="auto">
              <a:xfrm>
                <a:off x="5774" y="4499"/>
                <a:ext cx="152" cy="202"/>
              </a:xfrm>
              <a:custGeom>
                <a:avLst/>
                <a:gdLst>
                  <a:gd name="T0" fmla="*/ 0 w 906"/>
                  <a:gd name="T1" fmla="*/ 0 h 1208"/>
                  <a:gd name="T2" fmla="*/ 0 w 906"/>
                  <a:gd name="T3" fmla="*/ 0 h 1208"/>
                  <a:gd name="T4" fmla="*/ 0 w 906"/>
                  <a:gd name="T5" fmla="*/ 0 h 1208"/>
                  <a:gd name="T6" fmla="*/ 0 w 906"/>
                  <a:gd name="T7" fmla="*/ 0 h 1208"/>
                  <a:gd name="T8" fmla="*/ 0 w 906"/>
                  <a:gd name="T9" fmla="*/ 0 h 1208"/>
                  <a:gd name="T10" fmla="*/ 0 w 906"/>
                  <a:gd name="T11" fmla="*/ 0 h 1208"/>
                  <a:gd name="T12" fmla="*/ 0 w 906"/>
                  <a:gd name="T13" fmla="*/ 0 h 1208"/>
                  <a:gd name="T14" fmla="*/ 0 w 906"/>
                  <a:gd name="T15" fmla="*/ 0 h 1208"/>
                  <a:gd name="T16" fmla="*/ 0 w 906"/>
                  <a:gd name="T17" fmla="*/ 0 h 1208"/>
                  <a:gd name="T18" fmla="*/ 0 w 906"/>
                  <a:gd name="T19" fmla="*/ 0 h 1208"/>
                  <a:gd name="T20" fmla="*/ 0 w 906"/>
                  <a:gd name="T21" fmla="*/ 0 h 1208"/>
                  <a:gd name="T22" fmla="*/ 0 w 906"/>
                  <a:gd name="T23" fmla="*/ 0 h 1208"/>
                  <a:gd name="T24" fmla="*/ 0 w 906"/>
                  <a:gd name="T25" fmla="*/ 0 h 1208"/>
                  <a:gd name="T26" fmla="*/ 0 w 906"/>
                  <a:gd name="T27" fmla="*/ 0 h 1208"/>
                  <a:gd name="T28" fmla="*/ 0 w 906"/>
                  <a:gd name="T29" fmla="*/ 0 h 1208"/>
                  <a:gd name="T30" fmla="*/ 0 w 906"/>
                  <a:gd name="T31" fmla="*/ 0 h 1208"/>
                  <a:gd name="T32" fmla="*/ 0 w 906"/>
                  <a:gd name="T33" fmla="*/ 0 h 1208"/>
                  <a:gd name="T34" fmla="*/ 0 w 906"/>
                  <a:gd name="T35" fmla="*/ 0 h 1208"/>
                  <a:gd name="T36" fmla="*/ 0 w 906"/>
                  <a:gd name="T37" fmla="*/ 0 h 1208"/>
                  <a:gd name="T38" fmla="*/ 0 w 906"/>
                  <a:gd name="T39" fmla="*/ 0 h 1208"/>
                  <a:gd name="T40" fmla="*/ 0 w 906"/>
                  <a:gd name="T41" fmla="*/ 0 h 1208"/>
                  <a:gd name="T42" fmla="*/ 0 w 906"/>
                  <a:gd name="T43" fmla="*/ 0 h 1208"/>
                  <a:gd name="T44" fmla="*/ 0 w 906"/>
                  <a:gd name="T45" fmla="*/ 0 h 1208"/>
                  <a:gd name="T46" fmla="*/ 0 w 906"/>
                  <a:gd name="T47" fmla="*/ 0 h 1208"/>
                  <a:gd name="T48" fmla="*/ 0 w 906"/>
                  <a:gd name="T49" fmla="*/ 0 h 1208"/>
                  <a:gd name="T50" fmla="*/ 0 w 906"/>
                  <a:gd name="T51" fmla="*/ 0 h 1208"/>
                  <a:gd name="T52" fmla="*/ 0 w 906"/>
                  <a:gd name="T53" fmla="*/ 0 h 1208"/>
                  <a:gd name="T54" fmla="*/ 0 w 906"/>
                  <a:gd name="T55" fmla="*/ 0 h 1208"/>
                  <a:gd name="T56" fmla="*/ 0 w 906"/>
                  <a:gd name="T57" fmla="*/ 0 h 1208"/>
                  <a:gd name="T58" fmla="*/ 0 w 906"/>
                  <a:gd name="T59" fmla="*/ 0 h 1208"/>
                  <a:gd name="T60" fmla="*/ 0 w 906"/>
                  <a:gd name="T61" fmla="*/ 0 h 1208"/>
                  <a:gd name="T62" fmla="*/ 0 w 906"/>
                  <a:gd name="T63" fmla="*/ 0 h 1208"/>
                  <a:gd name="T64" fmla="*/ 0 w 906"/>
                  <a:gd name="T65" fmla="*/ 0 h 1208"/>
                  <a:gd name="T66" fmla="*/ 0 w 906"/>
                  <a:gd name="T67" fmla="*/ 0 h 1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6"/>
                  <a:gd name="T103" fmla="*/ 0 h 1208"/>
                  <a:gd name="T104" fmla="*/ 906 w 906"/>
                  <a:gd name="T105" fmla="*/ 1208 h 1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6" h="1208">
                    <a:moveTo>
                      <a:pt x="582" y="195"/>
                    </a:moveTo>
                    <a:lnTo>
                      <a:pt x="563" y="212"/>
                    </a:lnTo>
                    <a:lnTo>
                      <a:pt x="547" y="229"/>
                    </a:lnTo>
                    <a:lnTo>
                      <a:pt x="532" y="245"/>
                    </a:lnTo>
                    <a:lnTo>
                      <a:pt x="521" y="262"/>
                    </a:lnTo>
                    <a:lnTo>
                      <a:pt x="423" y="81"/>
                    </a:lnTo>
                    <a:lnTo>
                      <a:pt x="81" y="187"/>
                    </a:lnTo>
                    <a:lnTo>
                      <a:pt x="25" y="261"/>
                    </a:lnTo>
                    <a:lnTo>
                      <a:pt x="0" y="468"/>
                    </a:lnTo>
                    <a:lnTo>
                      <a:pt x="127" y="435"/>
                    </a:lnTo>
                    <a:lnTo>
                      <a:pt x="338" y="936"/>
                    </a:lnTo>
                    <a:lnTo>
                      <a:pt x="283" y="1001"/>
                    </a:lnTo>
                    <a:lnTo>
                      <a:pt x="295" y="1208"/>
                    </a:lnTo>
                    <a:lnTo>
                      <a:pt x="813" y="1096"/>
                    </a:lnTo>
                    <a:lnTo>
                      <a:pt x="898" y="1039"/>
                    </a:lnTo>
                    <a:lnTo>
                      <a:pt x="796" y="768"/>
                    </a:lnTo>
                    <a:lnTo>
                      <a:pt x="676" y="810"/>
                    </a:lnTo>
                    <a:lnTo>
                      <a:pt x="618" y="609"/>
                    </a:lnTo>
                    <a:lnTo>
                      <a:pt x="627" y="573"/>
                    </a:lnTo>
                    <a:lnTo>
                      <a:pt x="643" y="539"/>
                    </a:lnTo>
                    <a:lnTo>
                      <a:pt x="665" y="506"/>
                    </a:lnTo>
                    <a:lnTo>
                      <a:pt x="692" y="475"/>
                    </a:lnTo>
                    <a:lnTo>
                      <a:pt x="723" y="457"/>
                    </a:lnTo>
                    <a:lnTo>
                      <a:pt x="754" y="442"/>
                    </a:lnTo>
                    <a:lnTo>
                      <a:pt x="786" y="430"/>
                    </a:lnTo>
                    <a:lnTo>
                      <a:pt x="819" y="421"/>
                    </a:lnTo>
                    <a:lnTo>
                      <a:pt x="906" y="359"/>
                    </a:lnTo>
                    <a:lnTo>
                      <a:pt x="775" y="0"/>
                    </a:lnTo>
                    <a:lnTo>
                      <a:pt x="750" y="19"/>
                    </a:lnTo>
                    <a:lnTo>
                      <a:pt x="726" y="40"/>
                    </a:lnTo>
                    <a:lnTo>
                      <a:pt x="678" y="87"/>
                    </a:lnTo>
                    <a:lnTo>
                      <a:pt x="653" y="111"/>
                    </a:lnTo>
                    <a:lnTo>
                      <a:pt x="630" y="138"/>
                    </a:lnTo>
                    <a:lnTo>
                      <a:pt x="582" y="195"/>
                    </a:lnTo>
                    <a:close/>
                  </a:path>
                </a:pathLst>
              </a:custGeom>
              <a:solidFill>
                <a:schemeClr val="tx1"/>
              </a:solidFill>
              <a:ln w="9525">
                <a:noFill/>
                <a:round/>
                <a:headEnd/>
                <a:tailEnd/>
              </a:ln>
            </p:spPr>
            <p:txBody>
              <a:bodyPr/>
              <a:lstStyle/>
              <a:p>
                <a:endParaRPr lang="en-US"/>
              </a:p>
            </p:txBody>
          </p:sp>
          <p:sp>
            <p:nvSpPr>
              <p:cNvPr id="25619" name="Freeform 9"/>
              <p:cNvSpPr>
                <a:spLocks noEditPoints="1"/>
              </p:cNvSpPr>
              <p:nvPr/>
            </p:nvSpPr>
            <p:spPr bwMode="auto">
              <a:xfrm>
                <a:off x="5416" y="4522"/>
                <a:ext cx="233" cy="176"/>
              </a:xfrm>
              <a:custGeom>
                <a:avLst/>
                <a:gdLst>
                  <a:gd name="T0" fmla="*/ 0 w 1388"/>
                  <a:gd name="T1" fmla="*/ 0 h 1053"/>
                  <a:gd name="T2" fmla="*/ 0 w 1388"/>
                  <a:gd name="T3" fmla="*/ 0 h 1053"/>
                  <a:gd name="T4" fmla="*/ 0 w 1388"/>
                  <a:gd name="T5" fmla="*/ 0 h 1053"/>
                  <a:gd name="T6" fmla="*/ 0 w 1388"/>
                  <a:gd name="T7" fmla="*/ 0 h 1053"/>
                  <a:gd name="T8" fmla="*/ 0 w 1388"/>
                  <a:gd name="T9" fmla="*/ 0 h 1053"/>
                  <a:gd name="T10" fmla="*/ 0 w 1388"/>
                  <a:gd name="T11" fmla="*/ 0 h 1053"/>
                  <a:gd name="T12" fmla="*/ 0 w 1388"/>
                  <a:gd name="T13" fmla="*/ 0 h 1053"/>
                  <a:gd name="T14" fmla="*/ 0 w 1388"/>
                  <a:gd name="T15" fmla="*/ 0 h 1053"/>
                  <a:gd name="T16" fmla="*/ 0 w 1388"/>
                  <a:gd name="T17" fmla="*/ 0 h 1053"/>
                  <a:gd name="T18" fmla="*/ 0 w 1388"/>
                  <a:gd name="T19" fmla="*/ 0 h 1053"/>
                  <a:gd name="T20" fmla="*/ 0 w 1388"/>
                  <a:gd name="T21" fmla="*/ 0 h 1053"/>
                  <a:gd name="T22" fmla="*/ 0 w 1388"/>
                  <a:gd name="T23" fmla="*/ 0 h 1053"/>
                  <a:gd name="T24" fmla="*/ 0 w 1388"/>
                  <a:gd name="T25" fmla="*/ 0 h 1053"/>
                  <a:gd name="T26" fmla="*/ 0 w 1388"/>
                  <a:gd name="T27" fmla="*/ 0 h 1053"/>
                  <a:gd name="T28" fmla="*/ 0 w 1388"/>
                  <a:gd name="T29" fmla="*/ 0 h 1053"/>
                  <a:gd name="T30" fmla="*/ 0 w 1388"/>
                  <a:gd name="T31" fmla="*/ 0 h 1053"/>
                  <a:gd name="T32" fmla="*/ 0 w 1388"/>
                  <a:gd name="T33" fmla="*/ 0 h 1053"/>
                  <a:gd name="T34" fmla="*/ 0 w 1388"/>
                  <a:gd name="T35" fmla="*/ 0 h 1053"/>
                  <a:gd name="T36" fmla="*/ 0 w 1388"/>
                  <a:gd name="T37" fmla="*/ 0 h 1053"/>
                  <a:gd name="T38" fmla="*/ 0 w 1388"/>
                  <a:gd name="T39" fmla="*/ 0 h 1053"/>
                  <a:gd name="T40" fmla="*/ 0 w 1388"/>
                  <a:gd name="T41" fmla="*/ 0 h 1053"/>
                  <a:gd name="T42" fmla="*/ 0 w 1388"/>
                  <a:gd name="T43" fmla="*/ 0 h 1053"/>
                  <a:gd name="T44" fmla="*/ 0 w 1388"/>
                  <a:gd name="T45" fmla="*/ 0 h 1053"/>
                  <a:gd name="T46" fmla="*/ 0 w 1388"/>
                  <a:gd name="T47" fmla="*/ 0 h 1053"/>
                  <a:gd name="T48" fmla="*/ 0 w 1388"/>
                  <a:gd name="T49" fmla="*/ 0 h 1053"/>
                  <a:gd name="T50" fmla="*/ 0 w 1388"/>
                  <a:gd name="T51" fmla="*/ 0 h 1053"/>
                  <a:gd name="T52" fmla="*/ 0 w 1388"/>
                  <a:gd name="T53" fmla="*/ 0 h 1053"/>
                  <a:gd name="T54" fmla="*/ 0 w 1388"/>
                  <a:gd name="T55" fmla="*/ 0 h 1053"/>
                  <a:gd name="T56" fmla="*/ 0 w 1388"/>
                  <a:gd name="T57" fmla="*/ 0 h 1053"/>
                  <a:gd name="T58" fmla="*/ 0 w 1388"/>
                  <a:gd name="T59" fmla="*/ 0 h 1053"/>
                  <a:gd name="T60" fmla="*/ 0 w 1388"/>
                  <a:gd name="T61" fmla="*/ 0 h 1053"/>
                  <a:gd name="T62" fmla="*/ 0 w 1388"/>
                  <a:gd name="T63" fmla="*/ 0 h 1053"/>
                  <a:gd name="T64" fmla="*/ 0 w 1388"/>
                  <a:gd name="T65" fmla="*/ 0 h 1053"/>
                  <a:gd name="T66" fmla="*/ 0 w 1388"/>
                  <a:gd name="T67" fmla="*/ 0 h 1053"/>
                  <a:gd name="T68" fmla="*/ 0 w 1388"/>
                  <a:gd name="T69" fmla="*/ 0 h 1053"/>
                  <a:gd name="T70" fmla="*/ 0 w 1388"/>
                  <a:gd name="T71" fmla="*/ 0 h 1053"/>
                  <a:gd name="T72" fmla="*/ 0 w 1388"/>
                  <a:gd name="T73" fmla="*/ 0 h 1053"/>
                  <a:gd name="T74" fmla="*/ 0 w 1388"/>
                  <a:gd name="T75" fmla="*/ 0 h 1053"/>
                  <a:gd name="T76" fmla="*/ 0 w 1388"/>
                  <a:gd name="T77" fmla="*/ 0 h 1053"/>
                  <a:gd name="T78" fmla="*/ 0 w 1388"/>
                  <a:gd name="T79" fmla="*/ 0 h 1053"/>
                  <a:gd name="T80" fmla="*/ 0 w 1388"/>
                  <a:gd name="T81" fmla="*/ 0 h 1053"/>
                  <a:gd name="T82" fmla="*/ 0 w 1388"/>
                  <a:gd name="T83" fmla="*/ 0 h 1053"/>
                  <a:gd name="T84" fmla="*/ 0 w 1388"/>
                  <a:gd name="T85" fmla="*/ 0 h 1053"/>
                  <a:gd name="T86" fmla="*/ 0 w 1388"/>
                  <a:gd name="T87" fmla="*/ 0 h 1053"/>
                  <a:gd name="T88" fmla="*/ 0 w 1388"/>
                  <a:gd name="T89" fmla="*/ 0 h 1053"/>
                  <a:gd name="T90" fmla="*/ 0 w 1388"/>
                  <a:gd name="T91" fmla="*/ 0 h 1053"/>
                  <a:gd name="T92" fmla="*/ 0 w 1388"/>
                  <a:gd name="T93" fmla="*/ 0 h 1053"/>
                  <a:gd name="T94" fmla="*/ 0 w 1388"/>
                  <a:gd name="T95" fmla="*/ 0 h 1053"/>
                  <a:gd name="T96" fmla="*/ 0 w 1388"/>
                  <a:gd name="T97" fmla="*/ 0 h 1053"/>
                  <a:gd name="T98" fmla="*/ 0 w 1388"/>
                  <a:gd name="T99" fmla="*/ 0 h 1053"/>
                  <a:gd name="T100" fmla="*/ 0 w 1388"/>
                  <a:gd name="T101" fmla="*/ 0 h 1053"/>
                  <a:gd name="T102" fmla="*/ 0 w 1388"/>
                  <a:gd name="T103" fmla="*/ 0 h 1053"/>
                  <a:gd name="T104" fmla="*/ 0 w 1388"/>
                  <a:gd name="T105" fmla="*/ 0 h 1053"/>
                  <a:gd name="T106" fmla="*/ 0 w 1388"/>
                  <a:gd name="T107" fmla="*/ 0 h 1053"/>
                  <a:gd name="T108" fmla="*/ 0 w 1388"/>
                  <a:gd name="T109" fmla="*/ 0 h 1053"/>
                  <a:gd name="T110" fmla="*/ 0 w 1388"/>
                  <a:gd name="T111" fmla="*/ 0 h 1053"/>
                  <a:gd name="T112" fmla="*/ 0 w 1388"/>
                  <a:gd name="T113" fmla="*/ 0 h 1053"/>
                  <a:gd name="T114" fmla="*/ 0 w 1388"/>
                  <a:gd name="T115" fmla="*/ 0 h 10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8"/>
                  <a:gd name="T175" fmla="*/ 0 h 1053"/>
                  <a:gd name="T176" fmla="*/ 1388 w 1388"/>
                  <a:gd name="T177" fmla="*/ 1053 h 10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8" h="1053">
                    <a:moveTo>
                      <a:pt x="73" y="110"/>
                    </a:moveTo>
                    <a:lnTo>
                      <a:pt x="16" y="185"/>
                    </a:lnTo>
                    <a:lnTo>
                      <a:pt x="0" y="391"/>
                    </a:lnTo>
                    <a:lnTo>
                      <a:pt x="82" y="368"/>
                    </a:lnTo>
                    <a:lnTo>
                      <a:pt x="109" y="775"/>
                    </a:lnTo>
                    <a:lnTo>
                      <a:pt x="101" y="776"/>
                    </a:lnTo>
                    <a:lnTo>
                      <a:pt x="47" y="856"/>
                    </a:lnTo>
                    <a:lnTo>
                      <a:pt x="55" y="1044"/>
                    </a:lnTo>
                    <a:lnTo>
                      <a:pt x="481" y="1053"/>
                    </a:lnTo>
                    <a:lnTo>
                      <a:pt x="567" y="998"/>
                    </a:lnTo>
                    <a:lnTo>
                      <a:pt x="559" y="960"/>
                    </a:lnTo>
                    <a:lnTo>
                      <a:pt x="824" y="960"/>
                    </a:lnTo>
                    <a:lnTo>
                      <a:pt x="872" y="905"/>
                    </a:lnTo>
                    <a:lnTo>
                      <a:pt x="878" y="1002"/>
                    </a:lnTo>
                    <a:lnTo>
                      <a:pt x="1302" y="1011"/>
                    </a:lnTo>
                    <a:lnTo>
                      <a:pt x="1388" y="956"/>
                    </a:lnTo>
                    <a:lnTo>
                      <a:pt x="1340" y="698"/>
                    </a:lnTo>
                    <a:lnTo>
                      <a:pt x="1296" y="702"/>
                    </a:lnTo>
                    <a:lnTo>
                      <a:pt x="1292" y="650"/>
                    </a:lnTo>
                    <a:lnTo>
                      <a:pt x="1287" y="604"/>
                    </a:lnTo>
                    <a:lnTo>
                      <a:pt x="1283" y="557"/>
                    </a:lnTo>
                    <a:lnTo>
                      <a:pt x="1281" y="515"/>
                    </a:lnTo>
                    <a:lnTo>
                      <a:pt x="1276" y="475"/>
                    </a:lnTo>
                    <a:lnTo>
                      <a:pt x="1274" y="437"/>
                    </a:lnTo>
                    <a:lnTo>
                      <a:pt x="1269" y="402"/>
                    </a:lnTo>
                    <a:lnTo>
                      <a:pt x="1267" y="369"/>
                    </a:lnTo>
                    <a:lnTo>
                      <a:pt x="1262" y="338"/>
                    </a:lnTo>
                    <a:lnTo>
                      <a:pt x="1258" y="310"/>
                    </a:lnTo>
                    <a:lnTo>
                      <a:pt x="1253" y="284"/>
                    </a:lnTo>
                    <a:lnTo>
                      <a:pt x="1251" y="261"/>
                    </a:lnTo>
                    <a:lnTo>
                      <a:pt x="1247" y="240"/>
                    </a:lnTo>
                    <a:lnTo>
                      <a:pt x="1244" y="221"/>
                    </a:lnTo>
                    <a:lnTo>
                      <a:pt x="1240" y="204"/>
                    </a:lnTo>
                    <a:lnTo>
                      <a:pt x="1237" y="192"/>
                    </a:lnTo>
                    <a:lnTo>
                      <a:pt x="1222" y="158"/>
                    </a:lnTo>
                    <a:lnTo>
                      <a:pt x="1213" y="142"/>
                    </a:lnTo>
                    <a:lnTo>
                      <a:pt x="1205" y="128"/>
                    </a:lnTo>
                    <a:lnTo>
                      <a:pt x="1194" y="115"/>
                    </a:lnTo>
                    <a:lnTo>
                      <a:pt x="1185" y="103"/>
                    </a:lnTo>
                    <a:lnTo>
                      <a:pt x="1165" y="83"/>
                    </a:lnTo>
                    <a:lnTo>
                      <a:pt x="1142" y="67"/>
                    </a:lnTo>
                    <a:lnTo>
                      <a:pt x="1130" y="60"/>
                    </a:lnTo>
                    <a:lnTo>
                      <a:pt x="1118" y="56"/>
                    </a:lnTo>
                    <a:lnTo>
                      <a:pt x="1105" y="51"/>
                    </a:lnTo>
                    <a:lnTo>
                      <a:pt x="1092" y="49"/>
                    </a:lnTo>
                    <a:lnTo>
                      <a:pt x="1079" y="47"/>
                    </a:lnTo>
                    <a:lnTo>
                      <a:pt x="1066" y="47"/>
                    </a:lnTo>
                    <a:lnTo>
                      <a:pt x="1048" y="47"/>
                    </a:lnTo>
                    <a:lnTo>
                      <a:pt x="1031" y="49"/>
                    </a:lnTo>
                    <a:lnTo>
                      <a:pt x="1013" y="51"/>
                    </a:lnTo>
                    <a:lnTo>
                      <a:pt x="995" y="57"/>
                    </a:lnTo>
                    <a:lnTo>
                      <a:pt x="974" y="61"/>
                    </a:lnTo>
                    <a:lnTo>
                      <a:pt x="955" y="69"/>
                    </a:lnTo>
                    <a:lnTo>
                      <a:pt x="935" y="77"/>
                    </a:lnTo>
                    <a:lnTo>
                      <a:pt x="914" y="88"/>
                    </a:lnTo>
                    <a:lnTo>
                      <a:pt x="859" y="116"/>
                    </a:lnTo>
                    <a:lnTo>
                      <a:pt x="808" y="152"/>
                    </a:lnTo>
                    <a:lnTo>
                      <a:pt x="796" y="123"/>
                    </a:lnTo>
                    <a:lnTo>
                      <a:pt x="787" y="100"/>
                    </a:lnTo>
                    <a:lnTo>
                      <a:pt x="779" y="82"/>
                    </a:lnTo>
                    <a:lnTo>
                      <a:pt x="773" y="68"/>
                    </a:lnTo>
                    <a:lnTo>
                      <a:pt x="761" y="55"/>
                    </a:lnTo>
                    <a:lnTo>
                      <a:pt x="751" y="44"/>
                    </a:lnTo>
                    <a:lnTo>
                      <a:pt x="740" y="35"/>
                    </a:lnTo>
                    <a:lnTo>
                      <a:pt x="728" y="28"/>
                    </a:lnTo>
                    <a:lnTo>
                      <a:pt x="715" y="22"/>
                    </a:lnTo>
                    <a:lnTo>
                      <a:pt x="701" y="18"/>
                    </a:lnTo>
                    <a:lnTo>
                      <a:pt x="686" y="16"/>
                    </a:lnTo>
                    <a:lnTo>
                      <a:pt x="672" y="16"/>
                    </a:lnTo>
                    <a:lnTo>
                      <a:pt x="642" y="17"/>
                    </a:lnTo>
                    <a:lnTo>
                      <a:pt x="614" y="23"/>
                    </a:lnTo>
                    <a:lnTo>
                      <a:pt x="584" y="31"/>
                    </a:lnTo>
                    <a:lnTo>
                      <a:pt x="557" y="43"/>
                    </a:lnTo>
                    <a:lnTo>
                      <a:pt x="528" y="58"/>
                    </a:lnTo>
                    <a:lnTo>
                      <a:pt x="500" y="77"/>
                    </a:lnTo>
                    <a:lnTo>
                      <a:pt x="473" y="99"/>
                    </a:lnTo>
                    <a:lnTo>
                      <a:pt x="446" y="125"/>
                    </a:lnTo>
                    <a:lnTo>
                      <a:pt x="420" y="0"/>
                    </a:lnTo>
                    <a:lnTo>
                      <a:pt x="73" y="110"/>
                    </a:lnTo>
                    <a:close/>
                    <a:moveTo>
                      <a:pt x="530" y="523"/>
                    </a:moveTo>
                    <a:lnTo>
                      <a:pt x="537" y="840"/>
                    </a:lnTo>
                    <a:lnTo>
                      <a:pt x="520" y="739"/>
                    </a:lnTo>
                    <a:lnTo>
                      <a:pt x="470" y="742"/>
                    </a:lnTo>
                    <a:lnTo>
                      <a:pt x="466" y="368"/>
                    </a:lnTo>
                    <a:lnTo>
                      <a:pt x="472" y="369"/>
                    </a:lnTo>
                    <a:lnTo>
                      <a:pt x="479" y="372"/>
                    </a:lnTo>
                    <a:lnTo>
                      <a:pt x="490" y="383"/>
                    </a:lnTo>
                    <a:lnTo>
                      <a:pt x="500" y="395"/>
                    </a:lnTo>
                    <a:lnTo>
                      <a:pt x="509" y="413"/>
                    </a:lnTo>
                    <a:lnTo>
                      <a:pt x="516" y="434"/>
                    </a:lnTo>
                    <a:lnTo>
                      <a:pt x="522" y="460"/>
                    </a:lnTo>
                    <a:lnTo>
                      <a:pt x="527" y="489"/>
                    </a:lnTo>
                    <a:lnTo>
                      <a:pt x="528" y="505"/>
                    </a:lnTo>
                    <a:lnTo>
                      <a:pt x="530" y="523"/>
                    </a:lnTo>
                    <a:close/>
                    <a:moveTo>
                      <a:pt x="972" y="731"/>
                    </a:moveTo>
                    <a:lnTo>
                      <a:pt x="925" y="734"/>
                    </a:lnTo>
                    <a:lnTo>
                      <a:pt x="894" y="789"/>
                    </a:lnTo>
                    <a:lnTo>
                      <a:pt x="892" y="497"/>
                    </a:lnTo>
                    <a:lnTo>
                      <a:pt x="891" y="462"/>
                    </a:lnTo>
                    <a:lnTo>
                      <a:pt x="894" y="430"/>
                    </a:lnTo>
                    <a:lnTo>
                      <a:pt x="897" y="400"/>
                    </a:lnTo>
                    <a:lnTo>
                      <a:pt x="905" y="372"/>
                    </a:lnTo>
                    <a:lnTo>
                      <a:pt x="914" y="385"/>
                    </a:lnTo>
                    <a:lnTo>
                      <a:pt x="923" y="400"/>
                    </a:lnTo>
                    <a:lnTo>
                      <a:pt x="931" y="417"/>
                    </a:lnTo>
                    <a:lnTo>
                      <a:pt x="935" y="426"/>
                    </a:lnTo>
                    <a:lnTo>
                      <a:pt x="939" y="437"/>
                    </a:lnTo>
                    <a:lnTo>
                      <a:pt x="945" y="459"/>
                    </a:lnTo>
                    <a:lnTo>
                      <a:pt x="947" y="470"/>
                    </a:lnTo>
                    <a:lnTo>
                      <a:pt x="951" y="484"/>
                    </a:lnTo>
                    <a:lnTo>
                      <a:pt x="955" y="511"/>
                    </a:lnTo>
                    <a:lnTo>
                      <a:pt x="961" y="541"/>
                    </a:lnTo>
                    <a:lnTo>
                      <a:pt x="964" y="586"/>
                    </a:lnTo>
                    <a:lnTo>
                      <a:pt x="968" y="633"/>
                    </a:lnTo>
                    <a:lnTo>
                      <a:pt x="970" y="681"/>
                    </a:lnTo>
                    <a:lnTo>
                      <a:pt x="972" y="731"/>
                    </a:lnTo>
                    <a:close/>
                  </a:path>
                </a:pathLst>
              </a:custGeom>
              <a:solidFill>
                <a:schemeClr val="tx1"/>
              </a:solidFill>
              <a:ln w="9525">
                <a:noFill/>
                <a:round/>
                <a:headEnd/>
                <a:tailEnd/>
              </a:ln>
            </p:spPr>
            <p:txBody>
              <a:bodyPr/>
              <a:lstStyle/>
              <a:p>
                <a:endParaRPr lang="en-US"/>
              </a:p>
            </p:txBody>
          </p:sp>
          <p:sp>
            <p:nvSpPr>
              <p:cNvPr id="25620" name="Freeform 10"/>
              <p:cNvSpPr>
                <a:spLocks noEditPoints="1"/>
              </p:cNvSpPr>
              <p:nvPr/>
            </p:nvSpPr>
            <p:spPr bwMode="auto">
              <a:xfrm>
                <a:off x="5226" y="4422"/>
                <a:ext cx="218" cy="276"/>
              </a:xfrm>
              <a:custGeom>
                <a:avLst/>
                <a:gdLst>
                  <a:gd name="T0" fmla="*/ 0 w 1300"/>
                  <a:gd name="T1" fmla="*/ 0 h 1641"/>
                  <a:gd name="T2" fmla="*/ 0 w 1300"/>
                  <a:gd name="T3" fmla="*/ 0 h 1641"/>
                  <a:gd name="T4" fmla="*/ 0 w 1300"/>
                  <a:gd name="T5" fmla="*/ 0 h 1641"/>
                  <a:gd name="T6" fmla="*/ 0 w 1300"/>
                  <a:gd name="T7" fmla="*/ 0 h 1641"/>
                  <a:gd name="T8" fmla="*/ 0 w 1300"/>
                  <a:gd name="T9" fmla="*/ 0 h 1641"/>
                  <a:gd name="T10" fmla="*/ 0 w 1300"/>
                  <a:gd name="T11" fmla="*/ 0 h 1641"/>
                  <a:gd name="T12" fmla="*/ 0 w 1300"/>
                  <a:gd name="T13" fmla="*/ 0 h 1641"/>
                  <a:gd name="T14" fmla="*/ 0 w 1300"/>
                  <a:gd name="T15" fmla="*/ 0 h 1641"/>
                  <a:gd name="T16" fmla="*/ 0 w 1300"/>
                  <a:gd name="T17" fmla="*/ 0 h 1641"/>
                  <a:gd name="T18" fmla="*/ 0 w 1300"/>
                  <a:gd name="T19" fmla="*/ 0 h 1641"/>
                  <a:gd name="T20" fmla="*/ 0 w 1300"/>
                  <a:gd name="T21" fmla="*/ 0 h 1641"/>
                  <a:gd name="T22" fmla="*/ 0 w 1300"/>
                  <a:gd name="T23" fmla="*/ 0 h 1641"/>
                  <a:gd name="T24" fmla="*/ 0 w 1300"/>
                  <a:gd name="T25" fmla="*/ 0 h 1641"/>
                  <a:gd name="T26" fmla="*/ 0 w 1300"/>
                  <a:gd name="T27" fmla="*/ 0 h 1641"/>
                  <a:gd name="T28" fmla="*/ 0 w 1300"/>
                  <a:gd name="T29" fmla="*/ 0 h 1641"/>
                  <a:gd name="T30" fmla="*/ 0 w 1300"/>
                  <a:gd name="T31" fmla="*/ 0 h 1641"/>
                  <a:gd name="T32" fmla="*/ 0 w 1300"/>
                  <a:gd name="T33" fmla="*/ 0 h 1641"/>
                  <a:gd name="T34" fmla="*/ 0 w 1300"/>
                  <a:gd name="T35" fmla="*/ 0 h 1641"/>
                  <a:gd name="T36" fmla="*/ 0 w 1300"/>
                  <a:gd name="T37" fmla="*/ 0 h 1641"/>
                  <a:gd name="T38" fmla="*/ 0 w 1300"/>
                  <a:gd name="T39" fmla="*/ 0 h 1641"/>
                  <a:gd name="T40" fmla="*/ 0 w 1300"/>
                  <a:gd name="T41" fmla="*/ 0 h 1641"/>
                  <a:gd name="T42" fmla="*/ 0 w 1300"/>
                  <a:gd name="T43" fmla="*/ 0 h 1641"/>
                  <a:gd name="T44" fmla="*/ 0 w 1300"/>
                  <a:gd name="T45" fmla="*/ 0 h 1641"/>
                  <a:gd name="T46" fmla="*/ 0 w 1300"/>
                  <a:gd name="T47" fmla="*/ 0 h 1641"/>
                  <a:gd name="T48" fmla="*/ 0 w 1300"/>
                  <a:gd name="T49" fmla="*/ 0 h 1641"/>
                  <a:gd name="T50" fmla="*/ 0 w 1300"/>
                  <a:gd name="T51" fmla="*/ 0 h 1641"/>
                  <a:gd name="T52" fmla="*/ 0 w 1300"/>
                  <a:gd name="T53" fmla="*/ 0 h 1641"/>
                  <a:gd name="T54" fmla="*/ 0 w 1300"/>
                  <a:gd name="T55" fmla="*/ 0 h 1641"/>
                  <a:gd name="T56" fmla="*/ 0 w 1300"/>
                  <a:gd name="T57" fmla="*/ 0 h 1641"/>
                  <a:gd name="T58" fmla="*/ 0 w 1300"/>
                  <a:gd name="T59" fmla="*/ 0 h 1641"/>
                  <a:gd name="T60" fmla="*/ 0 w 1300"/>
                  <a:gd name="T61" fmla="*/ 0 h 1641"/>
                  <a:gd name="T62" fmla="*/ 0 w 1300"/>
                  <a:gd name="T63" fmla="*/ 0 h 1641"/>
                  <a:gd name="T64" fmla="*/ 0 w 1300"/>
                  <a:gd name="T65" fmla="*/ 0 h 1641"/>
                  <a:gd name="T66" fmla="*/ 0 w 1300"/>
                  <a:gd name="T67" fmla="*/ 0 h 1641"/>
                  <a:gd name="T68" fmla="*/ 0 w 1300"/>
                  <a:gd name="T69" fmla="*/ 0 h 1641"/>
                  <a:gd name="T70" fmla="*/ 0 w 1300"/>
                  <a:gd name="T71" fmla="*/ 0 h 1641"/>
                  <a:gd name="T72" fmla="*/ 0 w 1300"/>
                  <a:gd name="T73" fmla="*/ 0 h 1641"/>
                  <a:gd name="T74" fmla="*/ 0 w 1300"/>
                  <a:gd name="T75" fmla="*/ 0 h 1641"/>
                  <a:gd name="T76" fmla="*/ 0 w 1300"/>
                  <a:gd name="T77" fmla="*/ 0 h 1641"/>
                  <a:gd name="T78" fmla="*/ 0 w 1300"/>
                  <a:gd name="T79" fmla="*/ 0 h 1641"/>
                  <a:gd name="T80" fmla="*/ 0 w 1300"/>
                  <a:gd name="T81" fmla="*/ 0 h 1641"/>
                  <a:gd name="T82" fmla="*/ 0 w 1300"/>
                  <a:gd name="T83" fmla="*/ 0 h 1641"/>
                  <a:gd name="T84" fmla="*/ 0 w 1300"/>
                  <a:gd name="T85" fmla="*/ 0 h 1641"/>
                  <a:gd name="T86" fmla="*/ 0 w 1300"/>
                  <a:gd name="T87" fmla="*/ 0 h 1641"/>
                  <a:gd name="T88" fmla="*/ 0 w 1300"/>
                  <a:gd name="T89" fmla="*/ 0 h 1641"/>
                  <a:gd name="T90" fmla="*/ 0 w 1300"/>
                  <a:gd name="T91" fmla="*/ 0 h 1641"/>
                  <a:gd name="T92" fmla="*/ 0 w 1300"/>
                  <a:gd name="T93" fmla="*/ 0 h 1641"/>
                  <a:gd name="T94" fmla="*/ 0 w 1300"/>
                  <a:gd name="T95" fmla="*/ 0 h 1641"/>
                  <a:gd name="T96" fmla="*/ 0 w 1300"/>
                  <a:gd name="T97" fmla="*/ 0 h 1641"/>
                  <a:gd name="T98" fmla="*/ 0 w 1300"/>
                  <a:gd name="T99" fmla="*/ 0 h 1641"/>
                  <a:gd name="T100" fmla="*/ 0 w 1300"/>
                  <a:gd name="T101" fmla="*/ 0 h 1641"/>
                  <a:gd name="T102" fmla="*/ 0 w 1300"/>
                  <a:gd name="T103" fmla="*/ 0 h 1641"/>
                  <a:gd name="T104" fmla="*/ 0 w 1300"/>
                  <a:gd name="T105" fmla="*/ 0 h 1641"/>
                  <a:gd name="T106" fmla="*/ 0 w 1300"/>
                  <a:gd name="T107" fmla="*/ 0 h 1641"/>
                  <a:gd name="T108" fmla="*/ 0 w 1300"/>
                  <a:gd name="T109" fmla="*/ 0 h 1641"/>
                  <a:gd name="T110" fmla="*/ 0 w 1300"/>
                  <a:gd name="T111" fmla="*/ 0 h 1641"/>
                  <a:gd name="T112" fmla="*/ 0 w 1300"/>
                  <a:gd name="T113" fmla="*/ 0 h 16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0"/>
                  <a:gd name="T172" fmla="*/ 0 h 1641"/>
                  <a:gd name="T173" fmla="*/ 1300 w 1300"/>
                  <a:gd name="T174" fmla="*/ 1641 h 16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0" h="1641">
                    <a:moveTo>
                      <a:pt x="4" y="567"/>
                    </a:moveTo>
                    <a:lnTo>
                      <a:pt x="4" y="601"/>
                    </a:lnTo>
                    <a:lnTo>
                      <a:pt x="7" y="635"/>
                    </a:lnTo>
                    <a:lnTo>
                      <a:pt x="11" y="667"/>
                    </a:lnTo>
                    <a:lnTo>
                      <a:pt x="19" y="699"/>
                    </a:lnTo>
                    <a:lnTo>
                      <a:pt x="27" y="728"/>
                    </a:lnTo>
                    <a:lnTo>
                      <a:pt x="40" y="757"/>
                    </a:lnTo>
                    <a:lnTo>
                      <a:pt x="52" y="784"/>
                    </a:lnTo>
                    <a:lnTo>
                      <a:pt x="69" y="811"/>
                    </a:lnTo>
                    <a:lnTo>
                      <a:pt x="87" y="835"/>
                    </a:lnTo>
                    <a:lnTo>
                      <a:pt x="109" y="859"/>
                    </a:lnTo>
                    <a:lnTo>
                      <a:pt x="131" y="880"/>
                    </a:lnTo>
                    <a:lnTo>
                      <a:pt x="155" y="900"/>
                    </a:lnTo>
                    <a:lnTo>
                      <a:pt x="180" y="916"/>
                    </a:lnTo>
                    <a:lnTo>
                      <a:pt x="209" y="930"/>
                    </a:lnTo>
                    <a:lnTo>
                      <a:pt x="238" y="943"/>
                    </a:lnTo>
                    <a:lnTo>
                      <a:pt x="271" y="953"/>
                    </a:lnTo>
                    <a:lnTo>
                      <a:pt x="313" y="970"/>
                    </a:lnTo>
                    <a:lnTo>
                      <a:pt x="360" y="987"/>
                    </a:lnTo>
                    <a:lnTo>
                      <a:pt x="407" y="1002"/>
                    </a:lnTo>
                    <a:lnTo>
                      <a:pt x="458" y="1014"/>
                    </a:lnTo>
                    <a:lnTo>
                      <a:pt x="487" y="1021"/>
                    </a:lnTo>
                    <a:lnTo>
                      <a:pt x="513" y="1030"/>
                    </a:lnTo>
                    <a:lnTo>
                      <a:pt x="538" y="1038"/>
                    </a:lnTo>
                    <a:lnTo>
                      <a:pt x="561" y="1047"/>
                    </a:lnTo>
                    <a:lnTo>
                      <a:pt x="582" y="1056"/>
                    </a:lnTo>
                    <a:lnTo>
                      <a:pt x="601" y="1065"/>
                    </a:lnTo>
                    <a:lnTo>
                      <a:pt x="618" y="1074"/>
                    </a:lnTo>
                    <a:lnTo>
                      <a:pt x="635" y="1084"/>
                    </a:lnTo>
                    <a:lnTo>
                      <a:pt x="648" y="1093"/>
                    </a:lnTo>
                    <a:lnTo>
                      <a:pt x="660" y="1102"/>
                    </a:lnTo>
                    <a:lnTo>
                      <a:pt x="670" y="1111"/>
                    </a:lnTo>
                    <a:lnTo>
                      <a:pt x="679" y="1121"/>
                    </a:lnTo>
                    <a:lnTo>
                      <a:pt x="685" y="1130"/>
                    </a:lnTo>
                    <a:lnTo>
                      <a:pt x="691" y="1141"/>
                    </a:lnTo>
                    <a:lnTo>
                      <a:pt x="694" y="1151"/>
                    </a:lnTo>
                    <a:lnTo>
                      <a:pt x="695" y="1162"/>
                    </a:lnTo>
                    <a:lnTo>
                      <a:pt x="694" y="1165"/>
                    </a:lnTo>
                    <a:lnTo>
                      <a:pt x="693" y="1172"/>
                    </a:lnTo>
                    <a:lnTo>
                      <a:pt x="691" y="1179"/>
                    </a:lnTo>
                    <a:lnTo>
                      <a:pt x="688" y="1189"/>
                    </a:lnTo>
                    <a:lnTo>
                      <a:pt x="658" y="1205"/>
                    </a:lnTo>
                    <a:lnTo>
                      <a:pt x="646" y="1208"/>
                    </a:lnTo>
                    <a:lnTo>
                      <a:pt x="635" y="1212"/>
                    </a:lnTo>
                    <a:lnTo>
                      <a:pt x="628" y="1212"/>
                    </a:lnTo>
                    <a:lnTo>
                      <a:pt x="625" y="1212"/>
                    </a:lnTo>
                    <a:lnTo>
                      <a:pt x="623" y="1213"/>
                    </a:lnTo>
                    <a:lnTo>
                      <a:pt x="610" y="1215"/>
                    </a:lnTo>
                    <a:lnTo>
                      <a:pt x="606" y="1214"/>
                    </a:lnTo>
                    <a:lnTo>
                      <a:pt x="602" y="1214"/>
                    </a:lnTo>
                    <a:lnTo>
                      <a:pt x="595" y="1214"/>
                    </a:lnTo>
                    <a:lnTo>
                      <a:pt x="581" y="1214"/>
                    </a:lnTo>
                    <a:lnTo>
                      <a:pt x="565" y="1212"/>
                    </a:lnTo>
                    <a:lnTo>
                      <a:pt x="549" y="1210"/>
                    </a:lnTo>
                    <a:lnTo>
                      <a:pt x="518" y="1202"/>
                    </a:lnTo>
                    <a:lnTo>
                      <a:pt x="492" y="1194"/>
                    </a:lnTo>
                    <a:lnTo>
                      <a:pt x="468" y="1182"/>
                    </a:lnTo>
                    <a:lnTo>
                      <a:pt x="458" y="1175"/>
                    </a:lnTo>
                    <a:lnTo>
                      <a:pt x="450" y="1170"/>
                    </a:lnTo>
                    <a:lnTo>
                      <a:pt x="449" y="1166"/>
                    </a:lnTo>
                    <a:lnTo>
                      <a:pt x="450" y="1162"/>
                    </a:lnTo>
                    <a:lnTo>
                      <a:pt x="451" y="1154"/>
                    </a:lnTo>
                    <a:lnTo>
                      <a:pt x="455" y="1145"/>
                    </a:lnTo>
                    <a:lnTo>
                      <a:pt x="458" y="1131"/>
                    </a:lnTo>
                    <a:lnTo>
                      <a:pt x="463" y="1115"/>
                    </a:lnTo>
                    <a:lnTo>
                      <a:pt x="467" y="1096"/>
                    </a:lnTo>
                    <a:lnTo>
                      <a:pt x="474" y="1076"/>
                    </a:lnTo>
                    <a:lnTo>
                      <a:pt x="87" y="1005"/>
                    </a:lnTo>
                    <a:lnTo>
                      <a:pt x="30" y="1091"/>
                    </a:lnTo>
                    <a:lnTo>
                      <a:pt x="0" y="1564"/>
                    </a:lnTo>
                    <a:lnTo>
                      <a:pt x="278" y="1641"/>
                    </a:lnTo>
                    <a:lnTo>
                      <a:pt x="353" y="1587"/>
                    </a:lnTo>
                    <a:lnTo>
                      <a:pt x="357" y="1567"/>
                    </a:lnTo>
                    <a:lnTo>
                      <a:pt x="371" y="1570"/>
                    </a:lnTo>
                    <a:lnTo>
                      <a:pt x="386" y="1575"/>
                    </a:lnTo>
                    <a:lnTo>
                      <a:pt x="415" y="1584"/>
                    </a:lnTo>
                    <a:lnTo>
                      <a:pt x="442" y="1591"/>
                    </a:lnTo>
                    <a:lnTo>
                      <a:pt x="456" y="1594"/>
                    </a:lnTo>
                    <a:lnTo>
                      <a:pt x="471" y="1599"/>
                    </a:lnTo>
                    <a:lnTo>
                      <a:pt x="483" y="1601"/>
                    </a:lnTo>
                    <a:lnTo>
                      <a:pt x="497" y="1605"/>
                    </a:lnTo>
                    <a:lnTo>
                      <a:pt x="524" y="1610"/>
                    </a:lnTo>
                    <a:lnTo>
                      <a:pt x="549" y="1615"/>
                    </a:lnTo>
                    <a:lnTo>
                      <a:pt x="561" y="1617"/>
                    </a:lnTo>
                    <a:lnTo>
                      <a:pt x="575" y="1620"/>
                    </a:lnTo>
                    <a:lnTo>
                      <a:pt x="599" y="1623"/>
                    </a:lnTo>
                    <a:lnTo>
                      <a:pt x="624" y="1626"/>
                    </a:lnTo>
                    <a:lnTo>
                      <a:pt x="646" y="1628"/>
                    </a:lnTo>
                    <a:lnTo>
                      <a:pt x="670" y="1631"/>
                    </a:lnTo>
                    <a:lnTo>
                      <a:pt x="692" y="1631"/>
                    </a:lnTo>
                    <a:lnTo>
                      <a:pt x="715" y="1632"/>
                    </a:lnTo>
                    <a:lnTo>
                      <a:pt x="719" y="1631"/>
                    </a:lnTo>
                    <a:lnTo>
                      <a:pt x="725" y="1631"/>
                    </a:lnTo>
                    <a:lnTo>
                      <a:pt x="736" y="1631"/>
                    </a:lnTo>
                    <a:lnTo>
                      <a:pt x="759" y="1631"/>
                    </a:lnTo>
                    <a:lnTo>
                      <a:pt x="768" y="1628"/>
                    </a:lnTo>
                    <a:lnTo>
                      <a:pt x="772" y="1627"/>
                    </a:lnTo>
                    <a:lnTo>
                      <a:pt x="778" y="1627"/>
                    </a:lnTo>
                    <a:lnTo>
                      <a:pt x="798" y="1625"/>
                    </a:lnTo>
                    <a:lnTo>
                      <a:pt x="817" y="1622"/>
                    </a:lnTo>
                    <a:lnTo>
                      <a:pt x="826" y="1619"/>
                    </a:lnTo>
                    <a:lnTo>
                      <a:pt x="830" y="1618"/>
                    </a:lnTo>
                    <a:lnTo>
                      <a:pt x="836" y="1618"/>
                    </a:lnTo>
                    <a:lnTo>
                      <a:pt x="839" y="1616"/>
                    </a:lnTo>
                    <a:lnTo>
                      <a:pt x="844" y="1615"/>
                    </a:lnTo>
                    <a:lnTo>
                      <a:pt x="853" y="1612"/>
                    </a:lnTo>
                    <a:lnTo>
                      <a:pt x="871" y="1608"/>
                    </a:lnTo>
                    <a:lnTo>
                      <a:pt x="887" y="1602"/>
                    </a:lnTo>
                    <a:lnTo>
                      <a:pt x="890" y="1600"/>
                    </a:lnTo>
                    <a:lnTo>
                      <a:pt x="895" y="1599"/>
                    </a:lnTo>
                    <a:lnTo>
                      <a:pt x="904" y="1597"/>
                    </a:lnTo>
                    <a:lnTo>
                      <a:pt x="911" y="1592"/>
                    </a:lnTo>
                    <a:lnTo>
                      <a:pt x="914" y="1590"/>
                    </a:lnTo>
                    <a:lnTo>
                      <a:pt x="919" y="1589"/>
                    </a:lnTo>
                    <a:lnTo>
                      <a:pt x="935" y="1581"/>
                    </a:lnTo>
                    <a:lnTo>
                      <a:pt x="948" y="1572"/>
                    </a:lnTo>
                    <a:lnTo>
                      <a:pt x="955" y="1567"/>
                    </a:lnTo>
                    <a:lnTo>
                      <a:pt x="958" y="1565"/>
                    </a:lnTo>
                    <a:lnTo>
                      <a:pt x="963" y="1564"/>
                    </a:lnTo>
                    <a:lnTo>
                      <a:pt x="975" y="1552"/>
                    </a:lnTo>
                    <a:lnTo>
                      <a:pt x="989" y="1542"/>
                    </a:lnTo>
                    <a:lnTo>
                      <a:pt x="1001" y="1531"/>
                    </a:lnTo>
                    <a:lnTo>
                      <a:pt x="1015" y="1519"/>
                    </a:lnTo>
                    <a:lnTo>
                      <a:pt x="1038" y="1500"/>
                    </a:lnTo>
                    <a:lnTo>
                      <a:pt x="1057" y="1484"/>
                    </a:lnTo>
                    <a:lnTo>
                      <a:pt x="1073" y="1469"/>
                    </a:lnTo>
                    <a:lnTo>
                      <a:pt x="1085" y="1459"/>
                    </a:lnTo>
                    <a:lnTo>
                      <a:pt x="1101" y="1439"/>
                    </a:lnTo>
                    <a:lnTo>
                      <a:pt x="1116" y="1418"/>
                    </a:lnTo>
                    <a:lnTo>
                      <a:pt x="1130" y="1397"/>
                    </a:lnTo>
                    <a:lnTo>
                      <a:pt x="1143" y="1374"/>
                    </a:lnTo>
                    <a:lnTo>
                      <a:pt x="1153" y="1349"/>
                    </a:lnTo>
                    <a:lnTo>
                      <a:pt x="1164" y="1324"/>
                    </a:lnTo>
                    <a:lnTo>
                      <a:pt x="1173" y="1298"/>
                    </a:lnTo>
                    <a:lnTo>
                      <a:pt x="1181" y="1271"/>
                    </a:lnTo>
                    <a:lnTo>
                      <a:pt x="1186" y="1241"/>
                    </a:lnTo>
                    <a:lnTo>
                      <a:pt x="1191" y="1211"/>
                    </a:lnTo>
                    <a:lnTo>
                      <a:pt x="1194" y="1179"/>
                    </a:lnTo>
                    <a:lnTo>
                      <a:pt x="1198" y="1147"/>
                    </a:lnTo>
                    <a:lnTo>
                      <a:pt x="1198" y="1113"/>
                    </a:lnTo>
                    <a:lnTo>
                      <a:pt x="1198" y="1078"/>
                    </a:lnTo>
                    <a:lnTo>
                      <a:pt x="1196" y="1042"/>
                    </a:lnTo>
                    <a:lnTo>
                      <a:pt x="1194" y="1005"/>
                    </a:lnTo>
                    <a:lnTo>
                      <a:pt x="1191" y="985"/>
                    </a:lnTo>
                    <a:lnTo>
                      <a:pt x="1189" y="967"/>
                    </a:lnTo>
                    <a:lnTo>
                      <a:pt x="1183" y="931"/>
                    </a:lnTo>
                    <a:lnTo>
                      <a:pt x="1176" y="899"/>
                    </a:lnTo>
                    <a:lnTo>
                      <a:pt x="1172" y="883"/>
                    </a:lnTo>
                    <a:lnTo>
                      <a:pt x="1168" y="869"/>
                    </a:lnTo>
                    <a:lnTo>
                      <a:pt x="1158" y="841"/>
                    </a:lnTo>
                    <a:lnTo>
                      <a:pt x="1152" y="827"/>
                    </a:lnTo>
                    <a:lnTo>
                      <a:pt x="1148" y="816"/>
                    </a:lnTo>
                    <a:lnTo>
                      <a:pt x="1136" y="793"/>
                    </a:lnTo>
                    <a:lnTo>
                      <a:pt x="1124" y="774"/>
                    </a:lnTo>
                    <a:lnTo>
                      <a:pt x="1094" y="741"/>
                    </a:lnTo>
                    <a:lnTo>
                      <a:pt x="1079" y="725"/>
                    </a:lnTo>
                    <a:lnTo>
                      <a:pt x="1062" y="711"/>
                    </a:lnTo>
                    <a:lnTo>
                      <a:pt x="1023" y="685"/>
                    </a:lnTo>
                    <a:lnTo>
                      <a:pt x="1003" y="674"/>
                    </a:lnTo>
                    <a:lnTo>
                      <a:pt x="981" y="664"/>
                    </a:lnTo>
                    <a:lnTo>
                      <a:pt x="1025" y="635"/>
                    </a:lnTo>
                    <a:lnTo>
                      <a:pt x="1300" y="244"/>
                    </a:lnTo>
                    <a:lnTo>
                      <a:pt x="988" y="0"/>
                    </a:lnTo>
                    <a:lnTo>
                      <a:pt x="921" y="90"/>
                    </a:lnTo>
                    <a:lnTo>
                      <a:pt x="919" y="92"/>
                    </a:lnTo>
                    <a:lnTo>
                      <a:pt x="919" y="94"/>
                    </a:lnTo>
                    <a:lnTo>
                      <a:pt x="880" y="77"/>
                    </a:lnTo>
                    <a:lnTo>
                      <a:pt x="843" y="62"/>
                    </a:lnTo>
                    <a:lnTo>
                      <a:pt x="805" y="50"/>
                    </a:lnTo>
                    <a:lnTo>
                      <a:pt x="769" y="39"/>
                    </a:lnTo>
                    <a:lnTo>
                      <a:pt x="732" y="29"/>
                    </a:lnTo>
                    <a:lnTo>
                      <a:pt x="695" y="23"/>
                    </a:lnTo>
                    <a:lnTo>
                      <a:pt x="659" y="18"/>
                    </a:lnTo>
                    <a:lnTo>
                      <a:pt x="625" y="17"/>
                    </a:lnTo>
                    <a:lnTo>
                      <a:pt x="566" y="14"/>
                    </a:lnTo>
                    <a:lnTo>
                      <a:pt x="509" y="19"/>
                    </a:lnTo>
                    <a:lnTo>
                      <a:pt x="454" y="29"/>
                    </a:lnTo>
                    <a:lnTo>
                      <a:pt x="402" y="46"/>
                    </a:lnTo>
                    <a:lnTo>
                      <a:pt x="348" y="68"/>
                    </a:lnTo>
                    <a:lnTo>
                      <a:pt x="298" y="97"/>
                    </a:lnTo>
                    <a:lnTo>
                      <a:pt x="250" y="131"/>
                    </a:lnTo>
                    <a:lnTo>
                      <a:pt x="204" y="173"/>
                    </a:lnTo>
                    <a:lnTo>
                      <a:pt x="168" y="213"/>
                    </a:lnTo>
                    <a:lnTo>
                      <a:pt x="136" y="255"/>
                    </a:lnTo>
                    <a:lnTo>
                      <a:pt x="104" y="287"/>
                    </a:lnTo>
                    <a:lnTo>
                      <a:pt x="77" y="322"/>
                    </a:lnTo>
                    <a:lnTo>
                      <a:pt x="55" y="358"/>
                    </a:lnTo>
                    <a:lnTo>
                      <a:pt x="36" y="398"/>
                    </a:lnTo>
                    <a:lnTo>
                      <a:pt x="21" y="437"/>
                    </a:lnTo>
                    <a:lnTo>
                      <a:pt x="11" y="479"/>
                    </a:lnTo>
                    <a:lnTo>
                      <a:pt x="5" y="522"/>
                    </a:lnTo>
                    <a:lnTo>
                      <a:pt x="4" y="567"/>
                    </a:lnTo>
                    <a:close/>
                    <a:moveTo>
                      <a:pt x="870" y="625"/>
                    </a:moveTo>
                    <a:lnTo>
                      <a:pt x="848" y="620"/>
                    </a:lnTo>
                    <a:lnTo>
                      <a:pt x="826" y="616"/>
                    </a:lnTo>
                    <a:lnTo>
                      <a:pt x="778" y="609"/>
                    </a:lnTo>
                    <a:lnTo>
                      <a:pt x="745" y="602"/>
                    </a:lnTo>
                    <a:lnTo>
                      <a:pt x="717" y="597"/>
                    </a:lnTo>
                    <a:lnTo>
                      <a:pt x="690" y="590"/>
                    </a:lnTo>
                    <a:lnTo>
                      <a:pt x="666" y="585"/>
                    </a:lnTo>
                    <a:lnTo>
                      <a:pt x="644" y="578"/>
                    </a:lnTo>
                    <a:lnTo>
                      <a:pt x="625" y="573"/>
                    </a:lnTo>
                    <a:lnTo>
                      <a:pt x="608" y="566"/>
                    </a:lnTo>
                    <a:lnTo>
                      <a:pt x="593" y="561"/>
                    </a:lnTo>
                    <a:lnTo>
                      <a:pt x="581" y="555"/>
                    </a:lnTo>
                    <a:lnTo>
                      <a:pt x="571" y="549"/>
                    </a:lnTo>
                    <a:lnTo>
                      <a:pt x="551" y="536"/>
                    </a:lnTo>
                    <a:lnTo>
                      <a:pt x="542" y="529"/>
                    </a:lnTo>
                    <a:lnTo>
                      <a:pt x="535" y="522"/>
                    </a:lnTo>
                    <a:lnTo>
                      <a:pt x="523" y="506"/>
                    </a:lnTo>
                    <a:lnTo>
                      <a:pt x="513" y="488"/>
                    </a:lnTo>
                    <a:lnTo>
                      <a:pt x="506" y="470"/>
                    </a:lnTo>
                    <a:lnTo>
                      <a:pt x="501" y="449"/>
                    </a:lnTo>
                    <a:lnTo>
                      <a:pt x="500" y="429"/>
                    </a:lnTo>
                    <a:lnTo>
                      <a:pt x="501" y="408"/>
                    </a:lnTo>
                    <a:lnTo>
                      <a:pt x="505" y="390"/>
                    </a:lnTo>
                    <a:lnTo>
                      <a:pt x="544" y="381"/>
                    </a:lnTo>
                    <a:lnTo>
                      <a:pt x="586" y="379"/>
                    </a:lnTo>
                    <a:lnTo>
                      <a:pt x="612" y="380"/>
                    </a:lnTo>
                    <a:lnTo>
                      <a:pt x="640" y="383"/>
                    </a:lnTo>
                    <a:lnTo>
                      <a:pt x="665" y="389"/>
                    </a:lnTo>
                    <a:lnTo>
                      <a:pt x="691" y="399"/>
                    </a:lnTo>
                    <a:lnTo>
                      <a:pt x="715" y="409"/>
                    </a:lnTo>
                    <a:lnTo>
                      <a:pt x="739" y="424"/>
                    </a:lnTo>
                    <a:lnTo>
                      <a:pt x="762" y="441"/>
                    </a:lnTo>
                    <a:lnTo>
                      <a:pt x="786" y="460"/>
                    </a:lnTo>
                    <a:lnTo>
                      <a:pt x="758" y="547"/>
                    </a:lnTo>
                    <a:lnTo>
                      <a:pt x="870" y="625"/>
                    </a:lnTo>
                    <a:close/>
                  </a:path>
                </a:pathLst>
              </a:custGeom>
              <a:solidFill>
                <a:schemeClr val="tx1"/>
              </a:solidFill>
              <a:ln w="9525">
                <a:noFill/>
                <a:round/>
                <a:headEnd/>
                <a:tailEnd/>
              </a:ln>
            </p:spPr>
            <p:txBody>
              <a:bodyPr/>
              <a:lstStyle/>
              <a:p>
                <a:endParaRPr lang="en-US"/>
              </a:p>
            </p:txBody>
          </p:sp>
          <p:sp>
            <p:nvSpPr>
              <p:cNvPr id="25621" name="Freeform 11"/>
              <p:cNvSpPr>
                <a:spLocks/>
              </p:cNvSpPr>
              <p:nvPr/>
            </p:nvSpPr>
            <p:spPr bwMode="auto">
              <a:xfrm>
                <a:off x="5087" y="4488"/>
                <a:ext cx="146" cy="211"/>
              </a:xfrm>
              <a:custGeom>
                <a:avLst/>
                <a:gdLst>
                  <a:gd name="T0" fmla="*/ 0 w 870"/>
                  <a:gd name="T1" fmla="*/ 0 h 1261"/>
                  <a:gd name="T2" fmla="*/ 0 w 870"/>
                  <a:gd name="T3" fmla="*/ 0 h 1261"/>
                  <a:gd name="T4" fmla="*/ 0 w 870"/>
                  <a:gd name="T5" fmla="*/ 0 h 1261"/>
                  <a:gd name="T6" fmla="*/ 0 w 870"/>
                  <a:gd name="T7" fmla="*/ 0 h 1261"/>
                  <a:gd name="T8" fmla="*/ 0 w 870"/>
                  <a:gd name="T9" fmla="*/ 0 h 1261"/>
                  <a:gd name="T10" fmla="*/ 0 w 870"/>
                  <a:gd name="T11" fmla="*/ 0 h 1261"/>
                  <a:gd name="T12" fmla="*/ 0 w 870"/>
                  <a:gd name="T13" fmla="*/ 0 h 1261"/>
                  <a:gd name="T14" fmla="*/ 0 w 870"/>
                  <a:gd name="T15" fmla="*/ 0 h 1261"/>
                  <a:gd name="T16" fmla="*/ 0 w 870"/>
                  <a:gd name="T17" fmla="*/ 0 h 1261"/>
                  <a:gd name="T18" fmla="*/ 0 w 870"/>
                  <a:gd name="T19" fmla="*/ 0 h 1261"/>
                  <a:gd name="T20" fmla="*/ 0 w 870"/>
                  <a:gd name="T21" fmla="*/ 0 h 1261"/>
                  <a:gd name="T22" fmla="*/ 0 w 870"/>
                  <a:gd name="T23" fmla="*/ 0 h 1261"/>
                  <a:gd name="T24" fmla="*/ 0 w 870"/>
                  <a:gd name="T25" fmla="*/ 0 h 1261"/>
                  <a:gd name="T26" fmla="*/ 0 w 870"/>
                  <a:gd name="T27" fmla="*/ 0 h 1261"/>
                  <a:gd name="T28" fmla="*/ 0 w 870"/>
                  <a:gd name="T29" fmla="*/ 0 h 1261"/>
                  <a:gd name="T30" fmla="*/ 0 w 870"/>
                  <a:gd name="T31" fmla="*/ 0 h 1261"/>
                  <a:gd name="T32" fmla="*/ 0 w 870"/>
                  <a:gd name="T33" fmla="*/ 0 h 1261"/>
                  <a:gd name="T34" fmla="*/ 0 w 870"/>
                  <a:gd name="T35" fmla="*/ 0 h 1261"/>
                  <a:gd name="T36" fmla="*/ 0 w 870"/>
                  <a:gd name="T37" fmla="*/ 0 h 1261"/>
                  <a:gd name="T38" fmla="*/ 0 w 870"/>
                  <a:gd name="T39" fmla="*/ 0 h 1261"/>
                  <a:gd name="T40" fmla="*/ 0 w 870"/>
                  <a:gd name="T41" fmla="*/ 0 h 1261"/>
                  <a:gd name="T42" fmla="*/ 0 w 870"/>
                  <a:gd name="T43" fmla="*/ 0 h 1261"/>
                  <a:gd name="T44" fmla="*/ 0 w 870"/>
                  <a:gd name="T45" fmla="*/ 0 h 1261"/>
                  <a:gd name="T46" fmla="*/ 0 w 870"/>
                  <a:gd name="T47" fmla="*/ 0 h 1261"/>
                  <a:gd name="T48" fmla="*/ 0 w 870"/>
                  <a:gd name="T49" fmla="*/ 0 h 1261"/>
                  <a:gd name="T50" fmla="*/ 0 w 870"/>
                  <a:gd name="T51" fmla="*/ 0 h 1261"/>
                  <a:gd name="T52" fmla="*/ 0 w 870"/>
                  <a:gd name="T53" fmla="*/ 0 h 1261"/>
                  <a:gd name="T54" fmla="*/ 0 w 870"/>
                  <a:gd name="T55" fmla="*/ 0 h 1261"/>
                  <a:gd name="T56" fmla="*/ 0 w 870"/>
                  <a:gd name="T57" fmla="*/ 0 h 1261"/>
                  <a:gd name="T58" fmla="*/ 0 w 870"/>
                  <a:gd name="T59" fmla="*/ 0 h 1261"/>
                  <a:gd name="T60" fmla="*/ 0 w 870"/>
                  <a:gd name="T61" fmla="*/ 0 h 1261"/>
                  <a:gd name="T62" fmla="*/ 0 w 870"/>
                  <a:gd name="T63" fmla="*/ 0 h 1261"/>
                  <a:gd name="T64" fmla="*/ 0 w 870"/>
                  <a:gd name="T65" fmla="*/ 0 h 1261"/>
                  <a:gd name="T66" fmla="*/ 0 w 870"/>
                  <a:gd name="T67" fmla="*/ 0 h 1261"/>
                  <a:gd name="T68" fmla="*/ 0 w 870"/>
                  <a:gd name="T69" fmla="*/ 0 h 1261"/>
                  <a:gd name="T70" fmla="*/ 0 w 870"/>
                  <a:gd name="T71" fmla="*/ 0 h 1261"/>
                  <a:gd name="T72" fmla="*/ 0 w 870"/>
                  <a:gd name="T73" fmla="*/ 0 h 1261"/>
                  <a:gd name="T74" fmla="*/ 0 w 870"/>
                  <a:gd name="T75" fmla="*/ 0 h 1261"/>
                  <a:gd name="T76" fmla="*/ 0 w 870"/>
                  <a:gd name="T77" fmla="*/ 0 h 1261"/>
                  <a:gd name="T78" fmla="*/ 0 w 870"/>
                  <a:gd name="T79" fmla="*/ 0 h 1261"/>
                  <a:gd name="T80" fmla="*/ 0 w 870"/>
                  <a:gd name="T81" fmla="*/ 0 h 1261"/>
                  <a:gd name="T82" fmla="*/ 0 w 870"/>
                  <a:gd name="T83" fmla="*/ 0 h 1261"/>
                  <a:gd name="T84" fmla="*/ 0 w 870"/>
                  <a:gd name="T85" fmla="*/ 0 h 1261"/>
                  <a:gd name="T86" fmla="*/ 0 w 870"/>
                  <a:gd name="T87" fmla="*/ 0 h 1261"/>
                  <a:gd name="T88" fmla="*/ 0 w 870"/>
                  <a:gd name="T89" fmla="*/ 0 h 1261"/>
                  <a:gd name="T90" fmla="*/ 0 w 870"/>
                  <a:gd name="T91" fmla="*/ 0 h 1261"/>
                  <a:gd name="T92" fmla="*/ 0 w 870"/>
                  <a:gd name="T93" fmla="*/ 0 h 1261"/>
                  <a:gd name="T94" fmla="*/ 0 w 870"/>
                  <a:gd name="T95" fmla="*/ 0 h 1261"/>
                  <a:gd name="T96" fmla="*/ 0 w 870"/>
                  <a:gd name="T97" fmla="*/ 0 h 1261"/>
                  <a:gd name="T98" fmla="*/ 0 w 870"/>
                  <a:gd name="T99" fmla="*/ 0 h 1261"/>
                  <a:gd name="T100" fmla="*/ 0 w 870"/>
                  <a:gd name="T101" fmla="*/ 0 h 1261"/>
                  <a:gd name="T102" fmla="*/ 0 w 870"/>
                  <a:gd name="T103" fmla="*/ 0 h 1261"/>
                  <a:gd name="T104" fmla="*/ 0 w 870"/>
                  <a:gd name="T105" fmla="*/ 0 h 1261"/>
                  <a:gd name="T106" fmla="*/ 0 w 870"/>
                  <a:gd name="T107" fmla="*/ 0 h 1261"/>
                  <a:gd name="T108" fmla="*/ 0 w 870"/>
                  <a:gd name="T109" fmla="*/ 0 h 1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0"/>
                  <a:gd name="T166" fmla="*/ 0 h 1261"/>
                  <a:gd name="T167" fmla="*/ 870 w 870"/>
                  <a:gd name="T168" fmla="*/ 1261 h 1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0" h="1261">
                    <a:moveTo>
                      <a:pt x="494" y="279"/>
                    </a:moveTo>
                    <a:lnTo>
                      <a:pt x="502" y="87"/>
                    </a:lnTo>
                    <a:lnTo>
                      <a:pt x="228" y="0"/>
                    </a:lnTo>
                    <a:lnTo>
                      <a:pt x="169" y="88"/>
                    </a:lnTo>
                    <a:lnTo>
                      <a:pt x="160" y="209"/>
                    </a:lnTo>
                    <a:lnTo>
                      <a:pt x="54" y="185"/>
                    </a:lnTo>
                    <a:lnTo>
                      <a:pt x="0" y="272"/>
                    </a:lnTo>
                    <a:lnTo>
                      <a:pt x="27" y="596"/>
                    </a:lnTo>
                    <a:lnTo>
                      <a:pt x="155" y="604"/>
                    </a:lnTo>
                    <a:lnTo>
                      <a:pt x="158" y="660"/>
                    </a:lnTo>
                    <a:lnTo>
                      <a:pt x="162" y="716"/>
                    </a:lnTo>
                    <a:lnTo>
                      <a:pt x="167" y="767"/>
                    </a:lnTo>
                    <a:lnTo>
                      <a:pt x="173" y="818"/>
                    </a:lnTo>
                    <a:lnTo>
                      <a:pt x="180" y="865"/>
                    </a:lnTo>
                    <a:lnTo>
                      <a:pt x="188" y="910"/>
                    </a:lnTo>
                    <a:lnTo>
                      <a:pt x="197" y="952"/>
                    </a:lnTo>
                    <a:lnTo>
                      <a:pt x="209" y="992"/>
                    </a:lnTo>
                    <a:lnTo>
                      <a:pt x="219" y="1027"/>
                    </a:lnTo>
                    <a:lnTo>
                      <a:pt x="231" y="1062"/>
                    </a:lnTo>
                    <a:lnTo>
                      <a:pt x="245" y="1093"/>
                    </a:lnTo>
                    <a:lnTo>
                      <a:pt x="260" y="1122"/>
                    </a:lnTo>
                    <a:lnTo>
                      <a:pt x="274" y="1147"/>
                    </a:lnTo>
                    <a:lnTo>
                      <a:pt x="290" y="1171"/>
                    </a:lnTo>
                    <a:lnTo>
                      <a:pt x="307" y="1192"/>
                    </a:lnTo>
                    <a:lnTo>
                      <a:pt x="327" y="1211"/>
                    </a:lnTo>
                    <a:lnTo>
                      <a:pt x="342" y="1223"/>
                    </a:lnTo>
                    <a:lnTo>
                      <a:pt x="359" y="1234"/>
                    </a:lnTo>
                    <a:lnTo>
                      <a:pt x="378" y="1243"/>
                    </a:lnTo>
                    <a:lnTo>
                      <a:pt x="397" y="1251"/>
                    </a:lnTo>
                    <a:lnTo>
                      <a:pt x="416" y="1255"/>
                    </a:lnTo>
                    <a:lnTo>
                      <a:pt x="437" y="1258"/>
                    </a:lnTo>
                    <a:lnTo>
                      <a:pt x="457" y="1260"/>
                    </a:lnTo>
                    <a:lnTo>
                      <a:pt x="478" y="1261"/>
                    </a:lnTo>
                    <a:lnTo>
                      <a:pt x="488" y="1258"/>
                    </a:lnTo>
                    <a:lnTo>
                      <a:pt x="492" y="1257"/>
                    </a:lnTo>
                    <a:lnTo>
                      <a:pt x="498" y="1257"/>
                    </a:lnTo>
                    <a:lnTo>
                      <a:pt x="518" y="1255"/>
                    </a:lnTo>
                    <a:lnTo>
                      <a:pt x="536" y="1251"/>
                    </a:lnTo>
                    <a:lnTo>
                      <a:pt x="545" y="1248"/>
                    </a:lnTo>
                    <a:lnTo>
                      <a:pt x="550" y="1247"/>
                    </a:lnTo>
                    <a:lnTo>
                      <a:pt x="556" y="1247"/>
                    </a:lnTo>
                    <a:lnTo>
                      <a:pt x="559" y="1245"/>
                    </a:lnTo>
                    <a:lnTo>
                      <a:pt x="564" y="1244"/>
                    </a:lnTo>
                    <a:lnTo>
                      <a:pt x="573" y="1241"/>
                    </a:lnTo>
                    <a:lnTo>
                      <a:pt x="590" y="1237"/>
                    </a:lnTo>
                    <a:lnTo>
                      <a:pt x="605" y="1230"/>
                    </a:lnTo>
                    <a:lnTo>
                      <a:pt x="609" y="1228"/>
                    </a:lnTo>
                    <a:lnTo>
                      <a:pt x="613" y="1227"/>
                    </a:lnTo>
                    <a:lnTo>
                      <a:pt x="622" y="1224"/>
                    </a:lnTo>
                    <a:lnTo>
                      <a:pt x="636" y="1217"/>
                    </a:lnTo>
                    <a:lnTo>
                      <a:pt x="643" y="1212"/>
                    </a:lnTo>
                    <a:lnTo>
                      <a:pt x="646" y="1210"/>
                    </a:lnTo>
                    <a:lnTo>
                      <a:pt x="651" y="1209"/>
                    </a:lnTo>
                    <a:lnTo>
                      <a:pt x="664" y="1199"/>
                    </a:lnTo>
                    <a:lnTo>
                      <a:pt x="671" y="1195"/>
                    </a:lnTo>
                    <a:lnTo>
                      <a:pt x="675" y="1193"/>
                    </a:lnTo>
                    <a:lnTo>
                      <a:pt x="679" y="1192"/>
                    </a:lnTo>
                    <a:lnTo>
                      <a:pt x="691" y="1181"/>
                    </a:lnTo>
                    <a:lnTo>
                      <a:pt x="693" y="1178"/>
                    </a:lnTo>
                    <a:lnTo>
                      <a:pt x="696" y="1176"/>
                    </a:lnTo>
                    <a:lnTo>
                      <a:pt x="703" y="1171"/>
                    </a:lnTo>
                    <a:lnTo>
                      <a:pt x="714" y="1160"/>
                    </a:lnTo>
                    <a:lnTo>
                      <a:pt x="726" y="1150"/>
                    </a:lnTo>
                    <a:lnTo>
                      <a:pt x="751" y="1131"/>
                    </a:lnTo>
                    <a:lnTo>
                      <a:pt x="762" y="1121"/>
                    </a:lnTo>
                    <a:lnTo>
                      <a:pt x="774" y="1112"/>
                    </a:lnTo>
                    <a:lnTo>
                      <a:pt x="785" y="1101"/>
                    </a:lnTo>
                    <a:lnTo>
                      <a:pt x="796" y="1091"/>
                    </a:lnTo>
                    <a:lnTo>
                      <a:pt x="805" y="1078"/>
                    </a:lnTo>
                    <a:lnTo>
                      <a:pt x="815" y="1067"/>
                    </a:lnTo>
                    <a:lnTo>
                      <a:pt x="829" y="1043"/>
                    </a:lnTo>
                    <a:lnTo>
                      <a:pt x="841" y="1018"/>
                    </a:lnTo>
                    <a:lnTo>
                      <a:pt x="852" y="991"/>
                    </a:lnTo>
                    <a:lnTo>
                      <a:pt x="859" y="963"/>
                    </a:lnTo>
                    <a:lnTo>
                      <a:pt x="862" y="948"/>
                    </a:lnTo>
                    <a:lnTo>
                      <a:pt x="862" y="943"/>
                    </a:lnTo>
                    <a:lnTo>
                      <a:pt x="862" y="941"/>
                    </a:lnTo>
                    <a:lnTo>
                      <a:pt x="863" y="940"/>
                    </a:lnTo>
                    <a:lnTo>
                      <a:pt x="865" y="933"/>
                    </a:lnTo>
                    <a:lnTo>
                      <a:pt x="866" y="917"/>
                    </a:lnTo>
                    <a:lnTo>
                      <a:pt x="869" y="902"/>
                    </a:lnTo>
                    <a:lnTo>
                      <a:pt x="869" y="885"/>
                    </a:lnTo>
                    <a:lnTo>
                      <a:pt x="870" y="869"/>
                    </a:lnTo>
                    <a:lnTo>
                      <a:pt x="870" y="835"/>
                    </a:lnTo>
                    <a:lnTo>
                      <a:pt x="850" y="708"/>
                    </a:lnTo>
                    <a:lnTo>
                      <a:pt x="635" y="654"/>
                    </a:lnTo>
                    <a:lnTo>
                      <a:pt x="587" y="747"/>
                    </a:lnTo>
                    <a:lnTo>
                      <a:pt x="595" y="790"/>
                    </a:lnTo>
                    <a:lnTo>
                      <a:pt x="595" y="801"/>
                    </a:lnTo>
                    <a:lnTo>
                      <a:pt x="595" y="807"/>
                    </a:lnTo>
                    <a:lnTo>
                      <a:pt x="596" y="814"/>
                    </a:lnTo>
                    <a:lnTo>
                      <a:pt x="595" y="836"/>
                    </a:lnTo>
                    <a:lnTo>
                      <a:pt x="593" y="857"/>
                    </a:lnTo>
                    <a:lnTo>
                      <a:pt x="591" y="866"/>
                    </a:lnTo>
                    <a:lnTo>
                      <a:pt x="590" y="870"/>
                    </a:lnTo>
                    <a:lnTo>
                      <a:pt x="590" y="876"/>
                    </a:lnTo>
                    <a:lnTo>
                      <a:pt x="577" y="878"/>
                    </a:lnTo>
                    <a:lnTo>
                      <a:pt x="569" y="876"/>
                    </a:lnTo>
                    <a:lnTo>
                      <a:pt x="557" y="865"/>
                    </a:lnTo>
                    <a:lnTo>
                      <a:pt x="547" y="849"/>
                    </a:lnTo>
                    <a:lnTo>
                      <a:pt x="536" y="826"/>
                    </a:lnTo>
                    <a:lnTo>
                      <a:pt x="528" y="799"/>
                    </a:lnTo>
                    <a:lnTo>
                      <a:pt x="520" y="765"/>
                    </a:lnTo>
                    <a:lnTo>
                      <a:pt x="516" y="745"/>
                    </a:lnTo>
                    <a:lnTo>
                      <a:pt x="514" y="725"/>
                    </a:lnTo>
                    <a:lnTo>
                      <a:pt x="508" y="680"/>
                    </a:lnTo>
                    <a:lnTo>
                      <a:pt x="503" y="630"/>
                    </a:lnTo>
                    <a:lnTo>
                      <a:pt x="709" y="644"/>
                    </a:lnTo>
                    <a:lnTo>
                      <a:pt x="790" y="590"/>
                    </a:lnTo>
                    <a:lnTo>
                      <a:pt x="791" y="343"/>
                    </a:lnTo>
                    <a:lnTo>
                      <a:pt x="494" y="279"/>
                    </a:lnTo>
                    <a:close/>
                  </a:path>
                </a:pathLst>
              </a:custGeom>
              <a:solidFill>
                <a:schemeClr val="tx1"/>
              </a:solidFill>
              <a:ln w="9525">
                <a:noFill/>
                <a:round/>
                <a:headEnd/>
                <a:tailEnd/>
              </a:ln>
            </p:spPr>
            <p:txBody>
              <a:bodyPr/>
              <a:lstStyle/>
              <a:p>
                <a:endParaRPr lang="en-US"/>
              </a:p>
            </p:txBody>
          </p:sp>
          <p:sp>
            <p:nvSpPr>
              <p:cNvPr id="25622" name="Freeform 12"/>
              <p:cNvSpPr>
                <a:spLocks/>
              </p:cNvSpPr>
              <p:nvPr/>
            </p:nvSpPr>
            <p:spPr bwMode="auto">
              <a:xfrm>
                <a:off x="5918" y="4488"/>
                <a:ext cx="146" cy="211"/>
              </a:xfrm>
              <a:custGeom>
                <a:avLst/>
                <a:gdLst>
                  <a:gd name="T0" fmla="*/ 0 w 873"/>
                  <a:gd name="T1" fmla="*/ 0 h 1261"/>
                  <a:gd name="T2" fmla="*/ 0 w 873"/>
                  <a:gd name="T3" fmla="*/ 0 h 1261"/>
                  <a:gd name="T4" fmla="*/ 0 w 873"/>
                  <a:gd name="T5" fmla="*/ 0 h 1261"/>
                  <a:gd name="T6" fmla="*/ 0 w 873"/>
                  <a:gd name="T7" fmla="*/ 0 h 1261"/>
                  <a:gd name="T8" fmla="*/ 0 w 873"/>
                  <a:gd name="T9" fmla="*/ 0 h 1261"/>
                  <a:gd name="T10" fmla="*/ 0 w 873"/>
                  <a:gd name="T11" fmla="*/ 0 h 1261"/>
                  <a:gd name="T12" fmla="*/ 0 w 873"/>
                  <a:gd name="T13" fmla="*/ 0 h 1261"/>
                  <a:gd name="T14" fmla="*/ 0 w 873"/>
                  <a:gd name="T15" fmla="*/ 0 h 1261"/>
                  <a:gd name="T16" fmla="*/ 0 w 873"/>
                  <a:gd name="T17" fmla="*/ 0 h 1261"/>
                  <a:gd name="T18" fmla="*/ 0 w 873"/>
                  <a:gd name="T19" fmla="*/ 0 h 1261"/>
                  <a:gd name="T20" fmla="*/ 0 w 873"/>
                  <a:gd name="T21" fmla="*/ 0 h 1261"/>
                  <a:gd name="T22" fmla="*/ 0 w 873"/>
                  <a:gd name="T23" fmla="*/ 0 h 1261"/>
                  <a:gd name="T24" fmla="*/ 0 w 873"/>
                  <a:gd name="T25" fmla="*/ 0 h 1261"/>
                  <a:gd name="T26" fmla="*/ 0 w 873"/>
                  <a:gd name="T27" fmla="*/ 0 h 1261"/>
                  <a:gd name="T28" fmla="*/ 0 w 873"/>
                  <a:gd name="T29" fmla="*/ 0 h 1261"/>
                  <a:gd name="T30" fmla="*/ 0 w 873"/>
                  <a:gd name="T31" fmla="*/ 0 h 1261"/>
                  <a:gd name="T32" fmla="*/ 0 w 873"/>
                  <a:gd name="T33" fmla="*/ 0 h 1261"/>
                  <a:gd name="T34" fmla="*/ 0 w 873"/>
                  <a:gd name="T35" fmla="*/ 0 h 1261"/>
                  <a:gd name="T36" fmla="*/ 0 w 873"/>
                  <a:gd name="T37" fmla="*/ 0 h 1261"/>
                  <a:gd name="T38" fmla="*/ 0 w 873"/>
                  <a:gd name="T39" fmla="*/ 0 h 1261"/>
                  <a:gd name="T40" fmla="*/ 0 w 873"/>
                  <a:gd name="T41" fmla="*/ 0 h 1261"/>
                  <a:gd name="T42" fmla="*/ 0 w 873"/>
                  <a:gd name="T43" fmla="*/ 0 h 1261"/>
                  <a:gd name="T44" fmla="*/ 0 w 873"/>
                  <a:gd name="T45" fmla="*/ 0 h 1261"/>
                  <a:gd name="T46" fmla="*/ 0 w 873"/>
                  <a:gd name="T47" fmla="*/ 0 h 1261"/>
                  <a:gd name="T48" fmla="*/ 0 w 873"/>
                  <a:gd name="T49" fmla="*/ 0 h 1261"/>
                  <a:gd name="T50" fmla="*/ 0 w 873"/>
                  <a:gd name="T51" fmla="*/ 0 h 1261"/>
                  <a:gd name="T52" fmla="*/ 0 w 873"/>
                  <a:gd name="T53" fmla="*/ 0 h 1261"/>
                  <a:gd name="T54" fmla="*/ 0 w 873"/>
                  <a:gd name="T55" fmla="*/ 0 h 1261"/>
                  <a:gd name="T56" fmla="*/ 0 w 873"/>
                  <a:gd name="T57" fmla="*/ 0 h 1261"/>
                  <a:gd name="T58" fmla="*/ 0 w 873"/>
                  <a:gd name="T59" fmla="*/ 0 h 1261"/>
                  <a:gd name="T60" fmla="*/ 0 w 873"/>
                  <a:gd name="T61" fmla="*/ 0 h 1261"/>
                  <a:gd name="T62" fmla="*/ 0 w 873"/>
                  <a:gd name="T63" fmla="*/ 0 h 1261"/>
                  <a:gd name="T64" fmla="*/ 0 w 873"/>
                  <a:gd name="T65" fmla="*/ 0 h 1261"/>
                  <a:gd name="T66" fmla="*/ 0 w 873"/>
                  <a:gd name="T67" fmla="*/ 0 h 1261"/>
                  <a:gd name="T68" fmla="*/ 0 w 873"/>
                  <a:gd name="T69" fmla="*/ 0 h 1261"/>
                  <a:gd name="T70" fmla="*/ 0 w 873"/>
                  <a:gd name="T71" fmla="*/ 0 h 1261"/>
                  <a:gd name="T72" fmla="*/ 0 w 873"/>
                  <a:gd name="T73" fmla="*/ 0 h 1261"/>
                  <a:gd name="T74" fmla="*/ 0 w 873"/>
                  <a:gd name="T75" fmla="*/ 0 h 1261"/>
                  <a:gd name="T76" fmla="*/ 0 w 873"/>
                  <a:gd name="T77" fmla="*/ 0 h 1261"/>
                  <a:gd name="T78" fmla="*/ 0 w 873"/>
                  <a:gd name="T79" fmla="*/ 0 h 1261"/>
                  <a:gd name="T80" fmla="*/ 0 w 873"/>
                  <a:gd name="T81" fmla="*/ 0 h 1261"/>
                  <a:gd name="T82" fmla="*/ 0 w 873"/>
                  <a:gd name="T83" fmla="*/ 0 h 1261"/>
                  <a:gd name="T84" fmla="*/ 0 w 873"/>
                  <a:gd name="T85" fmla="*/ 0 h 1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73"/>
                  <a:gd name="T130" fmla="*/ 0 h 1261"/>
                  <a:gd name="T131" fmla="*/ 873 w 873"/>
                  <a:gd name="T132" fmla="*/ 1261 h 1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73" h="1261">
                    <a:moveTo>
                      <a:pt x="494" y="279"/>
                    </a:moveTo>
                    <a:lnTo>
                      <a:pt x="500" y="87"/>
                    </a:lnTo>
                    <a:lnTo>
                      <a:pt x="226" y="0"/>
                    </a:lnTo>
                    <a:lnTo>
                      <a:pt x="169" y="88"/>
                    </a:lnTo>
                    <a:lnTo>
                      <a:pt x="160" y="209"/>
                    </a:lnTo>
                    <a:lnTo>
                      <a:pt x="52" y="185"/>
                    </a:lnTo>
                    <a:lnTo>
                      <a:pt x="0" y="272"/>
                    </a:lnTo>
                    <a:lnTo>
                      <a:pt x="27" y="596"/>
                    </a:lnTo>
                    <a:lnTo>
                      <a:pt x="155" y="604"/>
                    </a:lnTo>
                    <a:lnTo>
                      <a:pt x="157" y="660"/>
                    </a:lnTo>
                    <a:lnTo>
                      <a:pt x="161" y="716"/>
                    </a:lnTo>
                    <a:lnTo>
                      <a:pt x="165" y="767"/>
                    </a:lnTo>
                    <a:lnTo>
                      <a:pt x="172" y="818"/>
                    </a:lnTo>
                    <a:lnTo>
                      <a:pt x="179" y="865"/>
                    </a:lnTo>
                    <a:lnTo>
                      <a:pt x="187" y="910"/>
                    </a:lnTo>
                    <a:lnTo>
                      <a:pt x="196" y="952"/>
                    </a:lnTo>
                    <a:lnTo>
                      <a:pt x="207" y="992"/>
                    </a:lnTo>
                    <a:lnTo>
                      <a:pt x="217" y="1027"/>
                    </a:lnTo>
                    <a:lnTo>
                      <a:pt x="230" y="1062"/>
                    </a:lnTo>
                    <a:lnTo>
                      <a:pt x="243" y="1093"/>
                    </a:lnTo>
                    <a:lnTo>
                      <a:pt x="258" y="1122"/>
                    </a:lnTo>
                    <a:lnTo>
                      <a:pt x="273" y="1147"/>
                    </a:lnTo>
                    <a:lnTo>
                      <a:pt x="290" y="1171"/>
                    </a:lnTo>
                    <a:lnTo>
                      <a:pt x="307" y="1192"/>
                    </a:lnTo>
                    <a:lnTo>
                      <a:pt x="326" y="1211"/>
                    </a:lnTo>
                    <a:lnTo>
                      <a:pt x="342" y="1223"/>
                    </a:lnTo>
                    <a:lnTo>
                      <a:pt x="359" y="1235"/>
                    </a:lnTo>
                    <a:lnTo>
                      <a:pt x="377" y="1244"/>
                    </a:lnTo>
                    <a:lnTo>
                      <a:pt x="397" y="1252"/>
                    </a:lnTo>
                    <a:lnTo>
                      <a:pt x="415" y="1256"/>
                    </a:lnTo>
                    <a:lnTo>
                      <a:pt x="434" y="1260"/>
                    </a:lnTo>
                    <a:lnTo>
                      <a:pt x="454" y="1261"/>
                    </a:lnTo>
                    <a:lnTo>
                      <a:pt x="476" y="1261"/>
                    </a:lnTo>
                    <a:lnTo>
                      <a:pt x="485" y="1258"/>
                    </a:lnTo>
                    <a:lnTo>
                      <a:pt x="490" y="1257"/>
                    </a:lnTo>
                    <a:lnTo>
                      <a:pt x="495" y="1257"/>
                    </a:lnTo>
                    <a:lnTo>
                      <a:pt x="516" y="1255"/>
                    </a:lnTo>
                    <a:lnTo>
                      <a:pt x="534" y="1251"/>
                    </a:lnTo>
                    <a:lnTo>
                      <a:pt x="543" y="1248"/>
                    </a:lnTo>
                    <a:lnTo>
                      <a:pt x="547" y="1247"/>
                    </a:lnTo>
                    <a:lnTo>
                      <a:pt x="553" y="1247"/>
                    </a:lnTo>
                    <a:lnTo>
                      <a:pt x="556" y="1245"/>
                    </a:lnTo>
                    <a:lnTo>
                      <a:pt x="561" y="1244"/>
                    </a:lnTo>
                    <a:lnTo>
                      <a:pt x="570" y="1241"/>
                    </a:lnTo>
                    <a:lnTo>
                      <a:pt x="588" y="1237"/>
                    </a:lnTo>
                    <a:lnTo>
                      <a:pt x="604" y="1230"/>
                    </a:lnTo>
                    <a:lnTo>
                      <a:pt x="607" y="1228"/>
                    </a:lnTo>
                    <a:lnTo>
                      <a:pt x="612" y="1227"/>
                    </a:lnTo>
                    <a:lnTo>
                      <a:pt x="621" y="1224"/>
                    </a:lnTo>
                    <a:lnTo>
                      <a:pt x="635" y="1217"/>
                    </a:lnTo>
                    <a:lnTo>
                      <a:pt x="641" y="1212"/>
                    </a:lnTo>
                    <a:lnTo>
                      <a:pt x="645" y="1210"/>
                    </a:lnTo>
                    <a:lnTo>
                      <a:pt x="649" y="1209"/>
                    </a:lnTo>
                    <a:lnTo>
                      <a:pt x="663" y="1199"/>
                    </a:lnTo>
                    <a:lnTo>
                      <a:pt x="670" y="1195"/>
                    </a:lnTo>
                    <a:lnTo>
                      <a:pt x="673" y="1193"/>
                    </a:lnTo>
                    <a:lnTo>
                      <a:pt x="678" y="1192"/>
                    </a:lnTo>
                    <a:lnTo>
                      <a:pt x="689" y="1181"/>
                    </a:lnTo>
                    <a:lnTo>
                      <a:pt x="691" y="1178"/>
                    </a:lnTo>
                    <a:lnTo>
                      <a:pt x="695" y="1176"/>
                    </a:lnTo>
                    <a:lnTo>
                      <a:pt x="702" y="1171"/>
                    </a:lnTo>
                    <a:lnTo>
                      <a:pt x="713" y="1160"/>
                    </a:lnTo>
                    <a:lnTo>
                      <a:pt x="715" y="1156"/>
                    </a:lnTo>
                    <a:lnTo>
                      <a:pt x="719" y="1154"/>
                    </a:lnTo>
                    <a:lnTo>
                      <a:pt x="725" y="1150"/>
                    </a:lnTo>
                    <a:lnTo>
                      <a:pt x="728" y="1146"/>
                    </a:lnTo>
                    <a:lnTo>
                      <a:pt x="731" y="1144"/>
                    </a:lnTo>
                    <a:lnTo>
                      <a:pt x="738" y="1139"/>
                    </a:lnTo>
                    <a:lnTo>
                      <a:pt x="751" y="1130"/>
                    </a:lnTo>
                    <a:lnTo>
                      <a:pt x="763" y="1120"/>
                    </a:lnTo>
                    <a:lnTo>
                      <a:pt x="775" y="1111"/>
                    </a:lnTo>
                    <a:lnTo>
                      <a:pt x="785" y="1100"/>
                    </a:lnTo>
                    <a:lnTo>
                      <a:pt x="790" y="1094"/>
                    </a:lnTo>
                    <a:lnTo>
                      <a:pt x="796" y="1089"/>
                    </a:lnTo>
                    <a:lnTo>
                      <a:pt x="815" y="1067"/>
                    </a:lnTo>
                    <a:lnTo>
                      <a:pt x="820" y="1056"/>
                    </a:lnTo>
                    <a:lnTo>
                      <a:pt x="825" y="1047"/>
                    </a:lnTo>
                    <a:lnTo>
                      <a:pt x="835" y="1029"/>
                    </a:lnTo>
                    <a:lnTo>
                      <a:pt x="844" y="1009"/>
                    </a:lnTo>
                    <a:lnTo>
                      <a:pt x="844" y="1005"/>
                    </a:lnTo>
                    <a:lnTo>
                      <a:pt x="846" y="1003"/>
                    </a:lnTo>
                    <a:lnTo>
                      <a:pt x="848" y="999"/>
                    </a:lnTo>
                    <a:lnTo>
                      <a:pt x="852" y="990"/>
                    </a:lnTo>
                    <a:lnTo>
                      <a:pt x="855" y="978"/>
                    </a:lnTo>
                    <a:lnTo>
                      <a:pt x="855" y="975"/>
                    </a:lnTo>
                    <a:lnTo>
                      <a:pt x="856" y="972"/>
                    </a:lnTo>
                    <a:lnTo>
                      <a:pt x="858" y="968"/>
                    </a:lnTo>
                    <a:lnTo>
                      <a:pt x="864" y="948"/>
                    </a:lnTo>
                    <a:lnTo>
                      <a:pt x="868" y="926"/>
                    </a:lnTo>
                    <a:lnTo>
                      <a:pt x="872" y="906"/>
                    </a:lnTo>
                    <a:lnTo>
                      <a:pt x="872" y="893"/>
                    </a:lnTo>
                    <a:lnTo>
                      <a:pt x="873" y="882"/>
                    </a:lnTo>
                    <a:lnTo>
                      <a:pt x="873" y="859"/>
                    </a:lnTo>
                    <a:lnTo>
                      <a:pt x="872" y="834"/>
                    </a:lnTo>
                    <a:lnTo>
                      <a:pt x="871" y="827"/>
                    </a:lnTo>
                    <a:lnTo>
                      <a:pt x="871" y="822"/>
                    </a:lnTo>
                    <a:lnTo>
                      <a:pt x="871" y="810"/>
                    </a:lnTo>
                    <a:lnTo>
                      <a:pt x="868" y="797"/>
                    </a:lnTo>
                    <a:lnTo>
                      <a:pt x="867" y="790"/>
                    </a:lnTo>
                    <a:lnTo>
                      <a:pt x="867" y="784"/>
                    </a:lnTo>
                    <a:lnTo>
                      <a:pt x="863" y="759"/>
                    </a:lnTo>
                    <a:lnTo>
                      <a:pt x="859" y="745"/>
                    </a:lnTo>
                    <a:lnTo>
                      <a:pt x="857" y="733"/>
                    </a:lnTo>
                    <a:lnTo>
                      <a:pt x="851" y="708"/>
                    </a:lnTo>
                    <a:lnTo>
                      <a:pt x="634" y="654"/>
                    </a:lnTo>
                    <a:lnTo>
                      <a:pt x="587" y="747"/>
                    </a:lnTo>
                    <a:lnTo>
                      <a:pt x="595" y="790"/>
                    </a:lnTo>
                    <a:lnTo>
                      <a:pt x="595" y="801"/>
                    </a:lnTo>
                    <a:lnTo>
                      <a:pt x="595" y="807"/>
                    </a:lnTo>
                    <a:lnTo>
                      <a:pt x="596" y="814"/>
                    </a:lnTo>
                    <a:lnTo>
                      <a:pt x="595" y="836"/>
                    </a:lnTo>
                    <a:lnTo>
                      <a:pt x="592" y="857"/>
                    </a:lnTo>
                    <a:lnTo>
                      <a:pt x="589" y="866"/>
                    </a:lnTo>
                    <a:lnTo>
                      <a:pt x="588" y="870"/>
                    </a:lnTo>
                    <a:lnTo>
                      <a:pt x="588" y="876"/>
                    </a:lnTo>
                    <a:lnTo>
                      <a:pt x="577" y="878"/>
                    </a:lnTo>
                    <a:lnTo>
                      <a:pt x="569" y="876"/>
                    </a:lnTo>
                    <a:lnTo>
                      <a:pt x="556" y="865"/>
                    </a:lnTo>
                    <a:lnTo>
                      <a:pt x="551" y="857"/>
                    </a:lnTo>
                    <a:lnTo>
                      <a:pt x="546" y="848"/>
                    </a:lnTo>
                    <a:lnTo>
                      <a:pt x="536" y="825"/>
                    </a:lnTo>
                    <a:lnTo>
                      <a:pt x="528" y="798"/>
                    </a:lnTo>
                    <a:lnTo>
                      <a:pt x="520" y="764"/>
                    </a:lnTo>
                    <a:lnTo>
                      <a:pt x="513" y="725"/>
                    </a:lnTo>
                    <a:lnTo>
                      <a:pt x="508" y="680"/>
                    </a:lnTo>
                    <a:lnTo>
                      <a:pt x="503" y="630"/>
                    </a:lnTo>
                    <a:lnTo>
                      <a:pt x="707" y="644"/>
                    </a:lnTo>
                    <a:lnTo>
                      <a:pt x="788" y="590"/>
                    </a:lnTo>
                    <a:lnTo>
                      <a:pt x="790" y="343"/>
                    </a:lnTo>
                    <a:lnTo>
                      <a:pt x="494" y="279"/>
                    </a:lnTo>
                    <a:close/>
                  </a:path>
                </a:pathLst>
              </a:custGeom>
              <a:solidFill>
                <a:schemeClr val="tx1"/>
              </a:solidFill>
              <a:ln w="9525">
                <a:noFill/>
                <a:round/>
                <a:headEnd/>
                <a:tailEnd/>
              </a:ln>
            </p:spPr>
            <p:txBody>
              <a:bodyPr/>
              <a:lstStyle/>
              <a:p>
                <a:endParaRPr lang="en-US"/>
              </a:p>
            </p:txBody>
          </p:sp>
          <p:sp>
            <p:nvSpPr>
              <p:cNvPr id="25623" name="Freeform 13"/>
              <p:cNvSpPr>
                <a:spLocks noEditPoints="1"/>
              </p:cNvSpPr>
              <p:nvPr/>
            </p:nvSpPr>
            <p:spPr bwMode="auto">
              <a:xfrm>
                <a:off x="4940" y="4516"/>
                <a:ext cx="170" cy="176"/>
              </a:xfrm>
              <a:custGeom>
                <a:avLst/>
                <a:gdLst>
                  <a:gd name="T0" fmla="*/ 0 w 1024"/>
                  <a:gd name="T1" fmla="*/ 0 h 1050"/>
                  <a:gd name="T2" fmla="*/ 0 w 1024"/>
                  <a:gd name="T3" fmla="*/ 0 h 1050"/>
                  <a:gd name="T4" fmla="*/ 0 w 1024"/>
                  <a:gd name="T5" fmla="*/ 0 h 1050"/>
                  <a:gd name="T6" fmla="*/ 0 w 1024"/>
                  <a:gd name="T7" fmla="*/ 0 h 1050"/>
                  <a:gd name="T8" fmla="*/ 0 w 1024"/>
                  <a:gd name="T9" fmla="*/ 0 h 1050"/>
                  <a:gd name="T10" fmla="*/ 0 w 1024"/>
                  <a:gd name="T11" fmla="*/ 0 h 1050"/>
                  <a:gd name="T12" fmla="*/ 0 w 1024"/>
                  <a:gd name="T13" fmla="*/ 0 h 1050"/>
                  <a:gd name="T14" fmla="*/ 0 w 1024"/>
                  <a:gd name="T15" fmla="*/ 0 h 1050"/>
                  <a:gd name="T16" fmla="*/ 0 w 1024"/>
                  <a:gd name="T17" fmla="*/ 0 h 1050"/>
                  <a:gd name="T18" fmla="*/ 0 w 1024"/>
                  <a:gd name="T19" fmla="*/ 0 h 1050"/>
                  <a:gd name="T20" fmla="*/ 0 w 1024"/>
                  <a:gd name="T21" fmla="*/ 0 h 1050"/>
                  <a:gd name="T22" fmla="*/ 0 w 1024"/>
                  <a:gd name="T23" fmla="*/ 0 h 1050"/>
                  <a:gd name="T24" fmla="*/ 0 w 1024"/>
                  <a:gd name="T25" fmla="*/ 0 h 1050"/>
                  <a:gd name="T26" fmla="*/ 0 w 1024"/>
                  <a:gd name="T27" fmla="*/ 0 h 1050"/>
                  <a:gd name="T28" fmla="*/ 0 w 1024"/>
                  <a:gd name="T29" fmla="*/ 0 h 1050"/>
                  <a:gd name="T30" fmla="*/ 0 w 1024"/>
                  <a:gd name="T31" fmla="*/ 0 h 1050"/>
                  <a:gd name="T32" fmla="*/ 0 w 1024"/>
                  <a:gd name="T33" fmla="*/ 0 h 1050"/>
                  <a:gd name="T34" fmla="*/ 0 w 1024"/>
                  <a:gd name="T35" fmla="*/ 0 h 1050"/>
                  <a:gd name="T36" fmla="*/ 0 w 1024"/>
                  <a:gd name="T37" fmla="*/ 0 h 1050"/>
                  <a:gd name="T38" fmla="*/ 0 w 1024"/>
                  <a:gd name="T39" fmla="*/ 0 h 1050"/>
                  <a:gd name="T40" fmla="*/ 0 w 1024"/>
                  <a:gd name="T41" fmla="*/ 0 h 1050"/>
                  <a:gd name="T42" fmla="*/ 0 w 1024"/>
                  <a:gd name="T43" fmla="*/ 0 h 1050"/>
                  <a:gd name="T44" fmla="*/ 0 w 1024"/>
                  <a:gd name="T45" fmla="*/ 0 h 1050"/>
                  <a:gd name="T46" fmla="*/ 0 w 1024"/>
                  <a:gd name="T47" fmla="*/ 0 h 1050"/>
                  <a:gd name="T48" fmla="*/ 0 w 1024"/>
                  <a:gd name="T49" fmla="*/ 0 h 1050"/>
                  <a:gd name="T50" fmla="*/ 0 w 1024"/>
                  <a:gd name="T51" fmla="*/ 0 h 1050"/>
                  <a:gd name="T52" fmla="*/ 0 w 1024"/>
                  <a:gd name="T53" fmla="*/ 0 h 1050"/>
                  <a:gd name="T54" fmla="*/ 0 w 1024"/>
                  <a:gd name="T55" fmla="*/ 0 h 1050"/>
                  <a:gd name="T56" fmla="*/ 0 w 1024"/>
                  <a:gd name="T57" fmla="*/ 0 h 1050"/>
                  <a:gd name="T58" fmla="*/ 0 w 1024"/>
                  <a:gd name="T59" fmla="*/ 0 h 1050"/>
                  <a:gd name="T60" fmla="*/ 0 w 1024"/>
                  <a:gd name="T61" fmla="*/ 0 h 1050"/>
                  <a:gd name="T62" fmla="*/ 0 w 1024"/>
                  <a:gd name="T63" fmla="*/ 0 h 1050"/>
                  <a:gd name="T64" fmla="*/ 0 w 1024"/>
                  <a:gd name="T65" fmla="*/ 0 h 1050"/>
                  <a:gd name="T66" fmla="*/ 0 w 1024"/>
                  <a:gd name="T67" fmla="*/ 0 h 1050"/>
                  <a:gd name="T68" fmla="*/ 0 w 1024"/>
                  <a:gd name="T69" fmla="*/ 0 h 1050"/>
                  <a:gd name="T70" fmla="*/ 0 w 1024"/>
                  <a:gd name="T71" fmla="*/ 0 h 1050"/>
                  <a:gd name="T72" fmla="*/ 0 w 1024"/>
                  <a:gd name="T73" fmla="*/ 0 h 1050"/>
                  <a:gd name="T74" fmla="*/ 0 w 1024"/>
                  <a:gd name="T75" fmla="*/ 0 h 1050"/>
                  <a:gd name="T76" fmla="*/ 0 w 1024"/>
                  <a:gd name="T77" fmla="*/ 0 h 1050"/>
                  <a:gd name="T78" fmla="*/ 0 w 1024"/>
                  <a:gd name="T79" fmla="*/ 0 h 1050"/>
                  <a:gd name="T80" fmla="*/ 0 w 1024"/>
                  <a:gd name="T81" fmla="*/ 0 h 1050"/>
                  <a:gd name="T82" fmla="*/ 0 w 1024"/>
                  <a:gd name="T83" fmla="*/ 0 h 1050"/>
                  <a:gd name="T84" fmla="*/ 0 w 1024"/>
                  <a:gd name="T85" fmla="*/ 0 h 1050"/>
                  <a:gd name="T86" fmla="*/ 0 w 1024"/>
                  <a:gd name="T87" fmla="*/ 0 h 1050"/>
                  <a:gd name="T88" fmla="*/ 0 w 1024"/>
                  <a:gd name="T89" fmla="*/ 0 h 1050"/>
                  <a:gd name="T90" fmla="*/ 0 w 1024"/>
                  <a:gd name="T91" fmla="*/ 0 h 1050"/>
                  <a:gd name="T92" fmla="*/ 0 w 1024"/>
                  <a:gd name="T93" fmla="*/ 0 h 1050"/>
                  <a:gd name="T94" fmla="*/ 0 w 1024"/>
                  <a:gd name="T95" fmla="*/ 0 h 1050"/>
                  <a:gd name="T96" fmla="*/ 0 w 1024"/>
                  <a:gd name="T97" fmla="*/ 0 h 10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4"/>
                  <a:gd name="T148" fmla="*/ 0 h 1050"/>
                  <a:gd name="T149" fmla="*/ 1024 w 1024"/>
                  <a:gd name="T150" fmla="*/ 1050 h 10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4" h="1050">
                    <a:moveTo>
                      <a:pt x="227" y="130"/>
                    </a:moveTo>
                    <a:lnTo>
                      <a:pt x="219" y="135"/>
                    </a:lnTo>
                    <a:lnTo>
                      <a:pt x="212" y="142"/>
                    </a:lnTo>
                    <a:lnTo>
                      <a:pt x="198" y="156"/>
                    </a:lnTo>
                    <a:lnTo>
                      <a:pt x="190" y="164"/>
                    </a:lnTo>
                    <a:lnTo>
                      <a:pt x="184" y="175"/>
                    </a:lnTo>
                    <a:lnTo>
                      <a:pt x="169" y="196"/>
                    </a:lnTo>
                    <a:lnTo>
                      <a:pt x="168" y="197"/>
                    </a:lnTo>
                    <a:lnTo>
                      <a:pt x="142" y="221"/>
                    </a:lnTo>
                    <a:lnTo>
                      <a:pt x="119" y="248"/>
                    </a:lnTo>
                    <a:lnTo>
                      <a:pt x="98" y="279"/>
                    </a:lnTo>
                    <a:lnTo>
                      <a:pt x="78" y="313"/>
                    </a:lnTo>
                    <a:lnTo>
                      <a:pt x="60" y="348"/>
                    </a:lnTo>
                    <a:lnTo>
                      <a:pt x="45" y="387"/>
                    </a:lnTo>
                    <a:lnTo>
                      <a:pt x="31" y="429"/>
                    </a:lnTo>
                    <a:lnTo>
                      <a:pt x="20" y="474"/>
                    </a:lnTo>
                    <a:lnTo>
                      <a:pt x="10" y="521"/>
                    </a:lnTo>
                    <a:lnTo>
                      <a:pt x="6" y="543"/>
                    </a:lnTo>
                    <a:lnTo>
                      <a:pt x="3" y="567"/>
                    </a:lnTo>
                    <a:lnTo>
                      <a:pt x="0" y="612"/>
                    </a:lnTo>
                    <a:lnTo>
                      <a:pt x="1" y="656"/>
                    </a:lnTo>
                    <a:lnTo>
                      <a:pt x="5" y="698"/>
                    </a:lnTo>
                    <a:lnTo>
                      <a:pt x="12" y="739"/>
                    </a:lnTo>
                    <a:lnTo>
                      <a:pt x="23" y="778"/>
                    </a:lnTo>
                    <a:lnTo>
                      <a:pt x="37" y="817"/>
                    </a:lnTo>
                    <a:lnTo>
                      <a:pt x="50" y="845"/>
                    </a:lnTo>
                    <a:lnTo>
                      <a:pt x="66" y="873"/>
                    </a:lnTo>
                    <a:lnTo>
                      <a:pt x="83" y="898"/>
                    </a:lnTo>
                    <a:lnTo>
                      <a:pt x="102" y="921"/>
                    </a:lnTo>
                    <a:lnTo>
                      <a:pt x="122" y="942"/>
                    </a:lnTo>
                    <a:lnTo>
                      <a:pt x="146" y="961"/>
                    </a:lnTo>
                    <a:lnTo>
                      <a:pt x="170" y="978"/>
                    </a:lnTo>
                    <a:lnTo>
                      <a:pt x="197" y="995"/>
                    </a:lnTo>
                    <a:lnTo>
                      <a:pt x="225" y="1008"/>
                    </a:lnTo>
                    <a:lnTo>
                      <a:pt x="255" y="1019"/>
                    </a:lnTo>
                    <a:lnTo>
                      <a:pt x="286" y="1029"/>
                    </a:lnTo>
                    <a:lnTo>
                      <a:pt x="320" y="1037"/>
                    </a:lnTo>
                    <a:lnTo>
                      <a:pt x="354" y="1043"/>
                    </a:lnTo>
                    <a:lnTo>
                      <a:pt x="391" y="1046"/>
                    </a:lnTo>
                    <a:lnTo>
                      <a:pt x="430" y="1049"/>
                    </a:lnTo>
                    <a:lnTo>
                      <a:pt x="472" y="1050"/>
                    </a:lnTo>
                    <a:lnTo>
                      <a:pt x="500" y="1047"/>
                    </a:lnTo>
                    <a:lnTo>
                      <a:pt x="528" y="1045"/>
                    </a:lnTo>
                    <a:lnTo>
                      <a:pt x="556" y="1042"/>
                    </a:lnTo>
                    <a:lnTo>
                      <a:pt x="583" y="1038"/>
                    </a:lnTo>
                    <a:lnTo>
                      <a:pt x="608" y="1033"/>
                    </a:lnTo>
                    <a:lnTo>
                      <a:pt x="613" y="1030"/>
                    </a:lnTo>
                    <a:lnTo>
                      <a:pt x="620" y="1029"/>
                    </a:lnTo>
                    <a:lnTo>
                      <a:pt x="634" y="1027"/>
                    </a:lnTo>
                    <a:lnTo>
                      <a:pt x="645" y="1022"/>
                    </a:lnTo>
                    <a:lnTo>
                      <a:pt x="651" y="1020"/>
                    </a:lnTo>
                    <a:lnTo>
                      <a:pt x="658" y="1019"/>
                    </a:lnTo>
                    <a:lnTo>
                      <a:pt x="681" y="1012"/>
                    </a:lnTo>
                    <a:lnTo>
                      <a:pt x="686" y="1009"/>
                    </a:lnTo>
                    <a:lnTo>
                      <a:pt x="692" y="1007"/>
                    </a:lnTo>
                    <a:lnTo>
                      <a:pt x="703" y="1002"/>
                    </a:lnTo>
                    <a:lnTo>
                      <a:pt x="725" y="993"/>
                    </a:lnTo>
                    <a:lnTo>
                      <a:pt x="744" y="982"/>
                    </a:lnTo>
                    <a:lnTo>
                      <a:pt x="764" y="970"/>
                    </a:lnTo>
                    <a:lnTo>
                      <a:pt x="782" y="957"/>
                    </a:lnTo>
                    <a:lnTo>
                      <a:pt x="801" y="944"/>
                    </a:lnTo>
                    <a:lnTo>
                      <a:pt x="804" y="940"/>
                    </a:lnTo>
                    <a:lnTo>
                      <a:pt x="808" y="936"/>
                    </a:lnTo>
                    <a:lnTo>
                      <a:pt x="818" y="929"/>
                    </a:lnTo>
                    <a:lnTo>
                      <a:pt x="821" y="925"/>
                    </a:lnTo>
                    <a:lnTo>
                      <a:pt x="826" y="921"/>
                    </a:lnTo>
                    <a:lnTo>
                      <a:pt x="835" y="915"/>
                    </a:lnTo>
                    <a:lnTo>
                      <a:pt x="846" y="905"/>
                    </a:lnTo>
                    <a:lnTo>
                      <a:pt x="852" y="901"/>
                    </a:lnTo>
                    <a:lnTo>
                      <a:pt x="858" y="898"/>
                    </a:lnTo>
                    <a:lnTo>
                      <a:pt x="881" y="882"/>
                    </a:lnTo>
                    <a:lnTo>
                      <a:pt x="899" y="864"/>
                    </a:lnTo>
                    <a:lnTo>
                      <a:pt x="907" y="854"/>
                    </a:lnTo>
                    <a:lnTo>
                      <a:pt x="916" y="846"/>
                    </a:lnTo>
                    <a:lnTo>
                      <a:pt x="934" y="823"/>
                    </a:lnTo>
                    <a:lnTo>
                      <a:pt x="951" y="798"/>
                    </a:lnTo>
                    <a:lnTo>
                      <a:pt x="958" y="784"/>
                    </a:lnTo>
                    <a:lnTo>
                      <a:pt x="962" y="777"/>
                    </a:lnTo>
                    <a:lnTo>
                      <a:pt x="966" y="772"/>
                    </a:lnTo>
                    <a:lnTo>
                      <a:pt x="973" y="758"/>
                    </a:lnTo>
                    <a:lnTo>
                      <a:pt x="976" y="751"/>
                    </a:lnTo>
                    <a:lnTo>
                      <a:pt x="981" y="745"/>
                    </a:lnTo>
                    <a:lnTo>
                      <a:pt x="992" y="717"/>
                    </a:lnTo>
                    <a:lnTo>
                      <a:pt x="1002" y="688"/>
                    </a:lnTo>
                    <a:lnTo>
                      <a:pt x="1006" y="672"/>
                    </a:lnTo>
                    <a:lnTo>
                      <a:pt x="1010" y="657"/>
                    </a:lnTo>
                    <a:lnTo>
                      <a:pt x="1018" y="625"/>
                    </a:lnTo>
                    <a:lnTo>
                      <a:pt x="1018" y="597"/>
                    </a:lnTo>
                    <a:lnTo>
                      <a:pt x="1019" y="573"/>
                    </a:lnTo>
                    <a:lnTo>
                      <a:pt x="1019" y="553"/>
                    </a:lnTo>
                    <a:lnTo>
                      <a:pt x="1022" y="537"/>
                    </a:lnTo>
                    <a:lnTo>
                      <a:pt x="1022" y="523"/>
                    </a:lnTo>
                    <a:lnTo>
                      <a:pt x="1022" y="517"/>
                    </a:lnTo>
                    <a:lnTo>
                      <a:pt x="1023" y="514"/>
                    </a:lnTo>
                    <a:lnTo>
                      <a:pt x="1023" y="507"/>
                    </a:lnTo>
                    <a:lnTo>
                      <a:pt x="1023" y="505"/>
                    </a:lnTo>
                    <a:lnTo>
                      <a:pt x="1024" y="505"/>
                    </a:lnTo>
                    <a:lnTo>
                      <a:pt x="1022" y="490"/>
                    </a:lnTo>
                    <a:lnTo>
                      <a:pt x="806" y="422"/>
                    </a:lnTo>
                    <a:lnTo>
                      <a:pt x="750" y="508"/>
                    </a:lnTo>
                    <a:lnTo>
                      <a:pt x="712" y="656"/>
                    </a:lnTo>
                    <a:lnTo>
                      <a:pt x="692" y="666"/>
                    </a:lnTo>
                    <a:lnTo>
                      <a:pt x="681" y="671"/>
                    </a:lnTo>
                    <a:lnTo>
                      <a:pt x="672" y="676"/>
                    </a:lnTo>
                    <a:lnTo>
                      <a:pt x="661" y="679"/>
                    </a:lnTo>
                    <a:lnTo>
                      <a:pt x="658" y="679"/>
                    </a:lnTo>
                    <a:lnTo>
                      <a:pt x="655" y="680"/>
                    </a:lnTo>
                    <a:lnTo>
                      <a:pt x="651" y="682"/>
                    </a:lnTo>
                    <a:lnTo>
                      <a:pt x="630" y="688"/>
                    </a:lnTo>
                    <a:lnTo>
                      <a:pt x="601" y="689"/>
                    </a:lnTo>
                    <a:lnTo>
                      <a:pt x="575" y="689"/>
                    </a:lnTo>
                    <a:lnTo>
                      <a:pt x="551" y="684"/>
                    </a:lnTo>
                    <a:lnTo>
                      <a:pt x="530" y="677"/>
                    </a:lnTo>
                    <a:lnTo>
                      <a:pt x="509" y="666"/>
                    </a:lnTo>
                    <a:lnTo>
                      <a:pt x="492" y="654"/>
                    </a:lnTo>
                    <a:lnTo>
                      <a:pt x="477" y="637"/>
                    </a:lnTo>
                    <a:lnTo>
                      <a:pt x="465" y="618"/>
                    </a:lnTo>
                    <a:lnTo>
                      <a:pt x="508" y="588"/>
                    </a:lnTo>
                    <a:lnTo>
                      <a:pt x="550" y="560"/>
                    </a:lnTo>
                    <a:lnTo>
                      <a:pt x="589" y="534"/>
                    </a:lnTo>
                    <a:lnTo>
                      <a:pt x="626" y="512"/>
                    </a:lnTo>
                    <a:lnTo>
                      <a:pt x="659" y="489"/>
                    </a:lnTo>
                    <a:lnTo>
                      <a:pt x="689" y="470"/>
                    </a:lnTo>
                    <a:lnTo>
                      <a:pt x="717" y="450"/>
                    </a:lnTo>
                    <a:lnTo>
                      <a:pt x="743" y="436"/>
                    </a:lnTo>
                    <a:lnTo>
                      <a:pt x="763" y="421"/>
                    </a:lnTo>
                    <a:lnTo>
                      <a:pt x="782" y="408"/>
                    </a:lnTo>
                    <a:lnTo>
                      <a:pt x="798" y="398"/>
                    </a:lnTo>
                    <a:lnTo>
                      <a:pt x="813" y="390"/>
                    </a:lnTo>
                    <a:lnTo>
                      <a:pt x="822" y="382"/>
                    </a:lnTo>
                    <a:lnTo>
                      <a:pt x="830" y="379"/>
                    </a:lnTo>
                    <a:lnTo>
                      <a:pt x="835" y="375"/>
                    </a:lnTo>
                    <a:lnTo>
                      <a:pt x="838" y="375"/>
                    </a:lnTo>
                    <a:lnTo>
                      <a:pt x="839" y="375"/>
                    </a:lnTo>
                    <a:lnTo>
                      <a:pt x="839" y="373"/>
                    </a:lnTo>
                    <a:lnTo>
                      <a:pt x="924" y="307"/>
                    </a:lnTo>
                    <a:lnTo>
                      <a:pt x="915" y="290"/>
                    </a:lnTo>
                    <a:lnTo>
                      <a:pt x="897" y="259"/>
                    </a:lnTo>
                    <a:lnTo>
                      <a:pt x="879" y="230"/>
                    </a:lnTo>
                    <a:lnTo>
                      <a:pt x="860" y="203"/>
                    </a:lnTo>
                    <a:lnTo>
                      <a:pt x="841" y="178"/>
                    </a:lnTo>
                    <a:lnTo>
                      <a:pt x="821" y="153"/>
                    </a:lnTo>
                    <a:lnTo>
                      <a:pt x="802" y="131"/>
                    </a:lnTo>
                    <a:lnTo>
                      <a:pt x="780" y="111"/>
                    </a:lnTo>
                    <a:lnTo>
                      <a:pt x="760" y="94"/>
                    </a:lnTo>
                    <a:lnTo>
                      <a:pt x="737" y="76"/>
                    </a:lnTo>
                    <a:lnTo>
                      <a:pt x="714" y="61"/>
                    </a:lnTo>
                    <a:lnTo>
                      <a:pt x="691" y="47"/>
                    </a:lnTo>
                    <a:lnTo>
                      <a:pt x="668" y="36"/>
                    </a:lnTo>
                    <a:lnTo>
                      <a:pt x="643" y="25"/>
                    </a:lnTo>
                    <a:lnTo>
                      <a:pt x="619" y="17"/>
                    </a:lnTo>
                    <a:lnTo>
                      <a:pt x="593" y="10"/>
                    </a:lnTo>
                    <a:lnTo>
                      <a:pt x="568" y="5"/>
                    </a:lnTo>
                    <a:lnTo>
                      <a:pt x="524" y="0"/>
                    </a:lnTo>
                    <a:lnTo>
                      <a:pt x="481" y="1"/>
                    </a:lnTo>
                    <a:lnTo>
                      <a:pt x="438" y="8"/>
                    </a:lnTo>
                    <a:lnTo>
                      <a:pt x="396" y="21"/>
                    </a:lnTo>
                    <a:lnTo>
                      <a:pt x="353" y="40"/>
                    </a:lnTo>
                    <a:lnTo>
                      <a:pt x="311" y="64"/>
                    </a:lnTo>
                    <a:lnTo>
                      <a:pt x="268" y="94"/>
                    </a:lnTo>
                    <a:lnTo>
                      <a:pt x="227" y="130"/>
                    </a:lnTo>
                    <a:close/>
                    <a:moveTo>
                      <a:pt x="375" y="388"/>
                    </a:moveTo>
                    <a:lnTo>
                      <a:pt x="365" y="377"/>
                    </a:lnTo>
                    <a:lnTo>
                      <a:pt x="361" y="370"/>
                    </a:lnTo>
                    <a:lnTo>
                      <a:pt x="358" y="364"/>
                    </a:lnTo>
                    <a:lnTo>
                      <a:pt x="354" y="350"/>
                    </a:lnTo>
                    <a:lnTo>
                      <a:pt x="353" y="337"/>
                    </a:lnTo>
                    <a:lnTo>
                      <a:pt x="353" y="316"/>
                    </a:lnTo>
                    <a:lnTo>
                      <a:pt x="358" y="296"/>
                    </a:lnTo>
                    <a:lnTo>
                      <a:pt x="366" y="276"/>
                    </a:lnTo>
                    <a:lnTo>
                      <a:pt x="372" y="265"/>
                    </a:lnTo>
                    <a:lnTo>
                      <a:pt x="380" y="256"/>
                    </a:lnTo>
                    <a:lnTo>
                      <a:pt x="397" y="248"/>
                    </a:lnTo>
                    <a:lnTo>
                      <a:pt x="414" y="244"/>
                    </a:lnTo>
                    <a:lnTo>
                      <a:pt x="429" y="240"/>
                    </a:lnTo>
                    <a:lnTo>
                      <a:pt x="443" y="242"/>
                    </a:lnTo>
                    <a:lnTo>
                      <a:pt x="456" y="243"/>
                    </a:lnTo>
                    <a:lnTo>
                      <a:pt x="469" y="247"/>
                    </a:lnTo>
                    <a:lnTo>
                      <a:pt x="481" y="253"/>
                    </a:lnTo>
                    <a:lnTo>
                      <a:pt x="492" y="263"/>
                    </a:lnTo>
                    <a:lnTo>
                      <a:pt x="500" y="272"/>
                    </a:lnTo>
                    <a:lnTo>
                      <a:pt x="506" y="282"/>
                    </a:lnTo>
                    <a:lnTo>
                      <a:pt x="509" y="293"/>
                    </a:lnTo>
                    <a:lnTo>
                      <a:pt x="513" y="305"/>
                    </a:lnTo>
                    <a:lnTo>
                      <a:pt x="511" y="316"/>
                    </a:lnTo>
                    <a:lnTo>
                      <a:pt x="508" y="330"/>
                    </a:lnTo>
                    <a:lnTo>
                      <a:pt x="502" y="344"/>
                    </a:lnTo>
                    <a:lnTo>
                      <a:pt x="497" y="360"/>
                    </a:lnTo>
                    <a:lnTo>
                      <a:pt x="483" y="369"/>
                    </a:lnTo>
                    <a:lnTo>
                      <a:pt x="472" y="377"/>
                    </a:lnTo>
                    <a:lnTo>
                      <a:pt x="450" y="390"/>
                    </a:lnTo>
                    <a:lnTo>
                      <a:pt x="429" y="397"/>
                    </a:lnTo>
                    <a:lnTo>
                      <a:pt x="420" y="399"/>
                    </a:lnTo>
                    <a:lnTo>
                      <a:pt x="410" y="400"/>
                    </a:lnTo>
                    <a:lnTo>
                      <a:pt x="399" y="399"/>
                    </a:lnTo>
                    <a:lnTo>
                      <a:pt x="390" y="397"/>
                    </a:lnTo>
                    <a:lnTo>
                      <a:pt x="381" y="392"/>
                    </a:lnTo>
                    <a:lnTo>
                      <a:pt x="375" y="388"/>
                    </a:lnTo>
                    <a:close/>
                  </a:path>
                </a:pathLst>
              </a:custGeom>
              <a:solidFill>
                <a:schemeClr val="tx1"/>
              </a:solidFill>
              <a:ln w="9525">
                <a:noFill/>
                <a:round/>
                <a:headEnd/>
                <a:tailEnd/>
              </a:ln>
            </p:spPr>
            <p:txBody>
              <a:bodyPr/>
              <a:lstStyle/>
              <a:p>
                <a:endParaRPr lang="en-US"/>
              </a:p>
            </p:txBody>
          </p:sp>
          <p:sp>
            <p:nvSpPr>
              <p:cNvPr id="25624" name="Freeform 14"/>
              <p:cNvSpPr>
                <a:spLocks/>
              </p:cNvSpPr>
              <p:nvPr/>
            </p:nvSpPr>
            <p:spPr bwMode="auto">
              <a:xfrm>
                <a:off x="4673" y="4407"/>
                <a:ext cx="296" cy="298"/>
              </a:xfrm>
              <a:custGeom>
                <a:avLst/>
                <a:gdLst>
                  <a:gd name="T0" fmla="*/ 0 w 1774"/>
                  <a:gd name="T1" fmla="*/ 0 h 1780"/>
                  <a:gd name="T2" fmla="*/ 0 w 1774"/>
                  <a:gd name="T3" fmla="*/ 0 h 1780"/>
                  <a:gd name="T4" fmla="*/ 0 w 1774"/>
                  <a:gd name="T5" fmla="*/ 0 h 1780"/>
                  <a:gd name="T6" fmla="*/ 0 w 1774"/>
                  <a:gd name="T7" fmla="*/ 0 h 1780"/>
                  <a:gd name="T8" fmla="*/ 0 w 1774"/>
                  <a:gd name="T9" fmla="*/ 0 h 1780"/>
                  <a:gd name="T10" fmla="*/ 0 w 1774"/>
                  <a:gd name="T11" fmla="*/ 0 h 1780"/>
                  <a:gd name="T12" fmla="*/ 0 w 1774"/>
                  <a:gd name="T13" fmla="*/ 0 h 1780"/>
                  <a:gd name="T14" fmla="*/ 0 w 1774"/>
                  <a:gd name="T15" fmla="*/ 0 h 1780"/>
                  <a:gd name="T16" fmla="*/ 0 w 1774"/>
                  <a:gd name="T17" fmla="*/ 0 h 1780"/>
                  <a:gd name="T18" fmla="*/ 0 w 1774"/>
                  <a:gd name="T19" fmla="*/ 0 h 1780"/>
                  <a:gd name="T20" fmla="*/ 0 w 1774"/>
                  <a:gd name="T21" fmla="*/ 0 h 1780"/>
                  <a:gd name="T22" fmla="*/ 0 w 1774"/>
                  <a:gd name="T23" fmla="*/ 0 h 1780"/>
                  <a:gd name="T24" fmla="*/ 0 w 1774"/>
                  <a:gd name="T25" fmla="*/ 0 h 1780"/>
                  <a:gd name="T26" fmla="*/ 0 w 1774"/>
                  <a:gd name="T27" fmla="*/ 0 h 1780"/>
                  <a:gd name="T28" fmla="*/ 0 w 1774"/>
                  <a:gd name="T29" fmla="*/ 0 h 1780"/>
                  <a:gd name="T30" fmla="*/ 0 w 1774"/>
                  <a:gd name="T31" fmla="*/ 0 h 1780"/>
                  <a:gd name="T32" fmla="*/ 0 w 1774"/>
                  <a:gd name="T33" fmla="*/ 0 h 1780"/>
                  <a:gd name="T34" fmla="*/ 0 w 1774"/>
                  <a:gd name="T35" fmla="*/ 0 h 1780"/>
                  <a:gd name="T36" fmla="*/ 0 w 1774"/>
                  <a:gd name="T37" fmla="*/ 0 h 1780"/>
                  <a:gd name="T38" fmla="*/ 0 w 1774"/>
                  <a:gd name="T39" fmla="*/ 0 h 1780"/>
                  <a:gd name="T40" fmla="*/ 0 w 1774"/>
                  <a:gd name="T41" fmla="*/ 0 h 1780"/>
                  <a:gd name="T42" fmla="*/ 0 w 1774"/>
                  <a:gd name="T43" fmla="*/ 0 h 1780"/>
                  <a:gd name="T44" fmla="*/ 0 w 1774"/>
                  <a:gd name="T45" fmla="*/ 0 h 1780"/>
                  <a:gd name="T46" fmla="*/ 0 w 1774"/>
                  <a:gd name="T47" fmla="*/ 0 h 1780"/>
                  <a:gd name="T48" fmla="*/ 0 w 1774"/>
                  <a:gd name="T49" fmla="*/ 0 h 1780"/>
                  <a:gd name="T50" fmla="*/ 0 w 1774"/>
                  <a:gd name="T51" fmla="*/ 0 h 1780"/>
                  <a:gd name="T52" fmla="*/ 0 w 1774"/>
                  <a:gd name="T53" fmla="*/ 0 h 17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74"/>
                  <a:gd name="T82" fmla="*/ 0 h 1780"/>
                  <a:gd name="T83" fmla="*/ 1774 w 1774"/>
                  <a:gd name="T84" fmla="*/ 1780 h 17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74" h="1780">
                    <a:moveTo>
                      <a:pt x="0" y="289"/>
                    </a:moveTo>
                    <a:lnTo>
                      <a:pt x="136" y="595"/>
                    </a:lnTo>
                    <a:lnTo>
                      <a:pt x="258" y="516"/>
                    </a:lnTo>
                    <a:lnTo>
                      <a:pt x="293" y="1348"/>
                    </a:lnTo>
                    <a:lnTo>
                      <a:pt x="132" y="1383"/>
                    </a:lnTo>
                    <a:lnTo>
                      <a:pt x="83" y="1461"/>
                    </a:lnTo>
                    <a:lnTo>
                      <a:pt x="234" y="1780"/>
                    </a:lnTo>
                    <a:lnTo>
                      <a:pt x="756" y="1548"/>
                    </a:lnTo>
                    <a:lnTo>
                      <a:pt x="836" y="1485"/>
                    </a:lnTo>
                    <a:lnTo>
                      <a:pt x="807" y="1247"/>
                    </a:lnTo>
                    <a:lnTo>
                      <a:pt x="671" y="1278"/>
                    </a:lnTo>
                    <a:lnTo>
                      <a:pt x="670" y="984"/>
                    </a:lnTo>
                    <a:lnTo>
                      <a:pt x="1111" y="1628"/>
                    </a:lnTo>
                    <a:lnTo>
                      <a:pt x="1527" y="1511"/>
                    </a:lnTo>
                    <a:lnTo>
                      <a:pt x="1607" y="1450"/>
                    </a:lnTo>
                    <a:lnTo>
                      <a:pt x="1553" y="511"/>
                    </a:lnTo>
                    <a:lnTo>
                      <a:pt x="1685" y="502"/>
                    </a:lnTo>
                    <a:lnTo>
                      <a:pt x="1774" y="444"/>
                    </a:lnTo>
                    <a:lnTo>
                      <a:pt x="1631" y="36"/>
                    </a:lnTo>
                    <a:lnTo>
                      <a:pt x="1110" y="204"/>
                    </a:lnTo>
                    <a:lnTo>
                      <a:pt x="1055" y="280"/>
                    </a:lnTo>
                    <a:lnTo>
                      <a:pt x="1081" y="534"/>
                    </a:lnTo>
                    <a:lnTo>
                      <a:pt x="1195" y="527"/>
                    </a:lnTo>
                    <a:lnTo>
                      <a:pt x="1172" y="733"/>
                    </a:lnTo>
                    <a:lnTo>
                      <a:pt x="831" y="0"/>
                    </a:lnTo>
                    <a:lnTo>
                      <a:pt x="48" y="212"/>
                    </a:lnTo>
                    <a:lnTo>
                      <a:pt x="0" y="289"/>
                    </a:lnTo>
                    <a:close/>
                  </a:path>
                </a:pathLst>
              </a:custGeom>
              <a:solidFill>
                <a:schemeClr val="tx1"/>
              </a:solidFill>
              <a:ln w="9525">
                <a:noFill/>
                <a:round/>
                <a:headEnd/>
                <a:tailEnd/>
              </a:ln>
            </p:spPr>
            <p:txBody>
              <a:bodyPr/>
              <a:lstStyle/>
              <a:p>
                <a:endParaRPr lang="en-US"/>
              </a:p>
            </p:txBody>
          </p:sp>
          <p:sp>
            <p:nvSpPr>
              <p:cNvPr id="25625" name="Freeform 15"/>
              <p:cNvSpPr>
                <a:spLocks noEditPoints="1"/>
              </p:cNvSpPr>
              <p:nvPr/>
            </p:nvSpPr>
            <p:spPr bwMode="auto">
              <a:xfrm>
                <a:off x="5634" y="4520"/>
                <a:ext cx="191" cy="178"/>
              </a:xfrm>
              <a:custGeom>
                <a:avLst/>
                <a:gdLst>
                  <a:gd name="T0" fmla="*/ 0 w 1142"/>
                  <a:gd name="T1" fmla="*/ 0 h 1060"/>
                  <a:gd name="T2" fmla="*/ 0 w 1142"/>
                  <a:gd name="T3" fmla="*/ 0 h 1060"/>
                  <a:gd name="T4" fmla="*/ 0 w 1142"/>
                  <a:gd name="T5" fmla="*/ 0 h 1060"/>
                  <a:gd name="T6" fmla="*/ 0 w 1142"/>
                  <a:gd name="T7" fmla="*/ 0 h 1060"/>
                  <a:gd name="T8" fmla="*/ 0 w 1142"/>
                  <a:gd name="T9" fmla="*/ 0 h 1060"/>
                  <a:gd name="T10" fmla="*/ 0 w 1142"/>
                  <a:gd name="T11" fmla="*/ 0 h 1060"/>
                  <a:gd name="T12" fmla="*/ 0 w 1142"/>
                  <a:gd name="T13" fmla="*/ 0 h 1060"/>
                  <a:gd name="T14" fmla="*/ 0 w 1142"/>
                  <a:gd name="T15" fmla="*/ 0 h 1060"/>
                  <a:gd name="T16" fmla="*/ 0 w 1142"/>
                  <a:gd name="T17" fmla="*/ 0 h 1060"/>
                  <a:gd name="T18" fmla="*/ 0 w 1142"/>
                  <a:gd name="T19" fmla="*/ 0 h 1060"/>
                  <a:gd name="T20" fmla="*/ 0 w 1142"/>
                  <a:gd name="T21" fmla="*/ 0 h 1060"/>
                  <a:gd name="T22" fmla="*/ 0 w 1142"/>
                  <a:gd name="T23" fmla="*/ 0 h 1060"/>
                  <a:gd name="T24" fmla="*/ 0 w 1142"/>
                  <a:gd name="T25" fmla="*/ 0 h 1060"/>
                  <a:gd name="T26" fmla="*/ 0 w 1142"/>
                  <a:gd name="T27" fmla="*/ 0 h 1060"/>
                  <a:gd name="T28" fmla="*/ 0 w 1142"/>
                  <a:gd name="T29" fmla="*/ 0 h 1060"/>
                  <a:gd name="T30" fmla="*/ 0 w 1142"/>
                  <a:gd name="T31" fmla="*/ 0 h 1060"/>
                  <a:gd name="T32" fmla="*/ 0 w 1142"/>
                  <a:gd name="T33" fmla="*/ 0 h 1060"/>
                  <a:gd name="T34" fmla="*/ 0 w 1142"/>
                  <a:gd name="T35" fmla="*/ 0 h 1060"/>
                  <a:gd name="T36" fmla="*/ 0 w 1142"/>
                  <a:gd name="T37" fmla="*/ 0 h 1060"/>
                  <a:gd name="T38" fmla="*/ 0 w 1142"/>
                  <a:gd name="T39" fmla="*/ 0 h 1060"/>
                  <a:gd name="T40" fmla="*/ 0 w 1142"/>
                  <a:gd name="T41" fmla="*/ 0 h 1060"/>
                  <a:gd name="T42" fmla="*/ 0 w 1142"/>
                  <a:gd name="T43" fmla="*/ 0 h 1060"/>
                  <a:gd name="T44" fmla="*/ 0 w 1142"/>
                  <a:gd name="T45" fmla="*/ 0 h 1060"/>
                  <a:gd name="T46" fmla="*/ 0 w 1142"/>
                  <a:gd name="T47" fmla="*/ 0 h 1060"/>
                  <a:gd name="T48" fmla="*/ 0 w 1142"/>
                  <a:gd name="T49" fmla="*/ 0 h 1060"/>
                  <a:gd name="T50" fmla="*/ 0 w 1142"/>
                  <a:gd name="T51" fmla="*/ 0 h 1060"/>
                  <a:gd name="T52" fmla="*/ 0 w 1142"/>
                  <a:gd name="T53" fmla="*/ 0 h 1060"/>
                  <a:gd name="T54" fmla="*/ 0 w 1142"/>
                  <a:gd name="T55" fmla="*/ 0 h 1060"/>
                  <a:gd name="T56" fmla="*/ 0 w 1142"/>
                  <a:gd name="T57" fmla="*/ 0 h 1060"/>
                  <a:gd name="T58" fmla="*/ 0 w 1142"/>
                  <a:gd name="T59" fmla="*/ 0 h 1060"/>
                  <a:gd name="T60" fmla="*/ 0 w 1142"/>
                  <a:gd name="T61" fmla="*/ 0 h 1060"/>
                  <a:gd name="T62" fmla="*/ 0 w 1142"/>
                  <a:gd name="T63" fmla="*/ 0 h 1060"/>
                  <a:gd name="T64" fmla="*/ 0 w 1142"/>
                  <a:gd name="T65" fmla="*/ 0 h 1060"/>
                  <a:gd name="T66" fmla="*/ 0 w 1142"/>
                  <a:gd name="T67" fmla="*/ 0 h 1060"/>
                  <a:gd name="T68" fmla="*/ 0 w 1142"/>
                  <a:gd name="T69" fmla="*/ 0 h 1060"/>
                  <a:gd name="T70" fmla="*/ 0 w 1142"/>
                  <a:gd name="T71" fmla="*/ 0 h 1060"/>
                  <a:gd name="T72" fmla="*/ 0 w 1142"/>
                  <a:gd name="T73" fmla="*/ 0 h 1060"/>
                  <a:gd name="T74" fmla="*/ 0 w 1142"/>
                  <a:gd name="T75" fmla="*/ 0 h 1060"/>
                  <a:gd name="T76" fmla="*/ 0 w 1142"/>
                  <a:gd name="T77" fmla="*/ 0 h 1060"/>
                  <a:gd name="T78" fmla="*/ 0 w 1142"/>
                  <a:gd name="T79" fmla="*/ 0 h 1060"/>
                  <a:gd name="T80" fmla="*/ 0 w 1142"/>
                  <a:gd name="T81" fmla="*/ 0 h 1060"/>
                  <a:gd name="T82" fmla="*/ 0 w 1142"/>
                  <a:gd name="T83" fmla="*/ 0 h 1060"/>
                  <a:gd name="T84" fmla="*/ 0 w 1142"/>
                  <a:gd name="T85" fmla="*/ 0 h 1060"/>
                  <a:gd name="T86" fmla="*/ 0 w 1142"/>
                  <a:gd name="T87" fmla="*/ 0 h 1060"/>
                  <a:gd name="T88" fmla="*/ 0 w 1142"/>
                  <a:gd name="T89" fmla="*/ 0 h 1060"/>
                  <a:gd name="T90" fmla="*/ 0 w 1142"/>
                  <a:gd name="T91" fmla="*/ 0 h 1060"/>
                  <a:gd name="T92" fmla="*/ 0 w 1142"/>
                  <a:gd name="T93" fmla="*/ 0 h 1060"/>
                  <a:gd name="T94" fmla="*/ 0 w 1142"/>
                  <a:gd name="T95" fmla="*/ 0 h 1060"/>
                  <a:gd name="T96" fmla="*/ 0 w 1142"/>
                  <a:gd name="T97" fmla="*/ 0 h 1060"/>
                  <a:gd name="T98" fmla="*/ 0 w 1142"/>
                  <a:gd name="T99" fmla="*/ 0 h 1060"/>
                  <a:gd name="T100" fmla="*/ 0 w 1142"/>
                  <a:gd name="T101" fmla="*/ 0 h 1060"/>
                  <a:gd name="T102" fmla="*/ 0 w 1142"/>
                  <a:gd name="T103" fmla="*/ 0 h 1060"/>
                  <a:gd name="T104" fmla="*/ 0 w 1142"/>
                  <a:gd name="T105" fmla="*/ 0 h 1060"/>
                  <a:gd name="T106" fmla="*/ 0 w 1142"/>
                  <a:gd name="T107" fmla="*/ 0 h 1060"/>
                  <a:gd name="T108" fmla="*/ 0 w 1142"/>
                  <a:gd name="T109" fmla="*/ 0 h 1060"/>
                  <a:gd name="T110" fmla="*/ 0 w 1142"/>
                  <a:gd name="T111" fmla="*/ 0 h 10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2"/>
                  <a:gd name="T169" fmla="*/ 0 h 1060"/>
                  <a:gd name="T170" fmla="*/ 1142 w 1142"/>
                  <a:gd name="T171" fmla="*/ 1060 h 10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2" h="1060">
                    <a:moveTo>
                      <a:pt x="1084" y="850"/>
                    </a:moveTo>
                    <a:lnTo>
                      <a:pt x="1142" y="780"/>
                    </a:lnTo>
                    <a:lnTo>
                      <a:pt x="1030" y="566"/>
                    </a:lnTo>
                    <a:lnTo>
                      <a:pt x="1011" y="597"/>
                    </a:lnTo>
                    <a:lnTo>
                      <a:pt x="994" y="624"/>
                    </a:lnTo>
                    <a:lnTo>
                      <a:pt x="977" y="647"/>
                    </a:lnTo>
                    <a:lnTo>
                      <a:pt x="961" y="665"/>
                    </a:lnTo>
                    <a:lnTo>
                      <a:pt x="945" y="679"/>
                    </a:lnTo>
                    <a:lnTo>
                      <a:pt x="931" y="689"/>
                    </a:lnTo>
                    <a:lnTo>
                      <a:pt x="918" y="693"/>
                    </a:lnTo>
                    <a:lnTo>
                      <a:pt x="905" y="696"/>
                    </a:lnTo>
                    <a:lnTo>
                      <a:pt x="898" y="693"/>
                    </a:lnTo>
                    <a:lnTo>
                      <a:pt x="894" y="690"/>
                    </a:lnTo>
                    <a:lnTo>
                      <a:pt x="889" y="684"/>
                    </a:lnTo>
                    <a:lnTo>
                      <a:pt x="885" y="678"/>
                    </a:lnTo>
                    <a:lnTo>
                      <a:pt x="880" y="667"/>
                    </a:lnTo>
                    <a:lnTo>
                      <a:pt x="876" y="656"/>
                    </a:lnTo>
                    <a:lnTo>
                      <a:pt x="871" y="642"/>
                    </a:lnTo>
                    <a:lnTo>
                      <a:pt x="869" y="628"/>
                    </a:lnTo>
                    <a:lnTo>
                      <a:pt x="864" y="610"/>
                    </a:lnTo>
                    <a:lnTo>
                      <a:pt x="862" y="590"/>
                    </a:lnTo>
                    <a:lnTo>
                      <a:pt x="860" y="569"/>
                    </a:lnTo>
                    <a:lnTo>
                      <a:pt x="859" y="546"/>
                    </a:lnTo>
                    <a:lnTo>
                      <a:pt x="857" y="520"/>
                    </a:lnTo>
                    <a:lnTo>
                      <a:pt x="855" y="493"/>
                    </a:lnTo>
                    <a:lnTo>
                      <a:pt x="854" y="464"/>
                    </a:lnTo>
                    <a:lnTo>
                      <a:pt x="854" y="434"/>
                    </a:lnTo>
                    <a:lnTo>
                      <a:pt x="858" y="0"/>
                    </a:lnTo>
                    <a:lnTo>
                      <a:pt x="587" y="0"/>
                    </a:lnTo>
                    <a:lnTo>
                      <a:pt x="548" y="65"/>
                    </a:lnTo>
                    <a:lnTo>
                      <a:pt x="516" y="59"/>
                    </a:lnTo>
                    <a:lnTo>
                      <a:pt x="487" y="57"/>
                    </a:lnTo>
                    <a:lnTo>
                      <a:pt x="431" y="56"/>
                    </a:lnTo>
                    <a:lnTo>
                      <a:pt x="378" y="59"/>
                    </a:lnTo>
                    <a:lnTo>
                      <a:pt x="353" y="64"/>
                    </a:lnTo>
                    <a:lnTo>
                      <a:pt x="330" y="70"/>
                    </a:lnTo>
                    <a:lnTo>
                      <a:pt x="284" y="86"/>
                    </a:lnTo>
                    <a:lnTo>
                      <a:pt x="262" y="97"/>
                    </a:lnTo>
                    <a:lnTo>
                      <a:pt x="243" y="109"/>
                    </a:lnTo>
                    <a:lnTo>
                      <a:pt x="223" y="121"/>
                    </a:lnTo>
                    <a:lnTo>
                      <a:pt x="205" y="136"/>
                    </a:lnTo>
                    <a:lnTo>
                      <a:pt x="186" y="152"/>
                    </a:lnTo>
                    <a:lnTo>
                      <a:pt x="170" y="170"/>
                    </a:lnTo>
                    <a:lnTo>
                      <a:pt x="149" y="195"/>
                    </a:lnTo>
                    <a:lnTo>
                      <a:pt x="141" y="207"/>
                    </a:lnTo>
                    <a:lnTo>
                      <a:pt x="135" y="219"/>
                    </a:lnTo>
                    <a:lnTo>
                      <a:pt x="112" y="240"/>
                    </a:lnTo>
                    <a:lnTo>
                      <a:pt x="93" y="259"/>
                    </a:lnTo>
                    <a:lnTo>
                      <a:pt x="78" y="283"/>
                    </a:lnTo>
                    <a:lnTo>
                      <a:pt x="63" y="308"/>
                    </a:lnTo>
                    <a:lnTo>
                      <a:pt x="50" y="336"/>
                    </a:lnTo>
                    <a:lnTo>
                      <a:pt x="38" y="364"/>
                    </a:lnTo>
                    <a:lnTo>
                      <a:pt x="29" y="396"/>
                    </a:lnTo>
                    <a:lnTo>
                      <a:pt x="20" y="429"/>
                    </a:lnTo>
                    <a:lnTo>
                      <a:pt x="14" y="465"/>
                    </a:lnTo>
                    <a:lnTo>
                      <a:pt x="4" y="538"/>
                    </a:lnTo>
                    <a:lnTo>
                      <a:pt x="0" y="573"/>
                    </a:lnTo>
                    <a:lnTo>
                      <a:pt x="2" y="610"/>
                    </a:lnTo>
                    <a:lnTo>
                      <a:pt x="7" y="680"/>
                    </a:lnTo>
                    <a:lnTo>
                      <a:pt x="13" y="714"/>
                    </a:lnTo>
                    <a:lnTo>
                      <a:pt x="21" y="749"/>
                    </a:lnTo>
                    <a:lnTo>
                      <a:pt x="26" y="774"/>
                    </a:lnTo>
                    <a:lnTo>
                      <a:pt x="34" y="798"/>
                    </a:lnTo>
                    <a:lnTo>
                      <a:pt x="54" y="843"/>
                    </a:lnTo>
                    <a:lnTo>
                      <a:pt x="75" y="884"/>
                    </a:lnTo>
                    <a:lnTo>
                      <a:pt x="101" y="920"/>
                    </a:lnTo>
                    <a:lnTo>
                      <a:pt x="115" y="936"/>
                    </a:lnTo>
                    <a:lnTo>
                      <a:pt x="130" y="951"/>
                    </a:lnTo>
                    <a:lnTo>
                      <a:pt x="146" y="965"/>
                    </a:lnTo>
                    <a:lnTo>
                      <a:pt x="164" y="978"/>
                    </a:lnTo>
                    <a:lnTo>
                      <a:pt x="181" y="990"/>
                    </a:lnTo>
                    <a:lnTo>
                      <a:pt x="200" y="1000"/>
                    </a:lnTo>
                    <a:lnTo>
                      <a:pt x="219" y="1009"/>
                    </a:lnTo>
                    <a:lnTo>
                      <a:pt x="241" y="1018"/>
                    </a:lnTo>
                    <a:lnTo>
                      <a:pt x="243" y="1018"/>
                    </a:lnTo>
                    <a:lnTo>
                      <a:pt x="246" y="1019"/>
                    </a:lnTo>
                    <a:lnTo>
                      <a:pt x="253" y="1022"/>
                    </a:lnTo>
                    <a:lnTo>
                      <a:pt x="267" y="1026"/>
                    </a:lnTo>
                    <a:lnTo>
                      <a:pt x="294" y="1033"/>
                    </a:lnTo>
                    <a:lnTo>
                      <a:pt x="319" y="1037"/>
                    </a:lnTo>
                    <a:lnTo>
                      <a:pt x="325" y="1037"/>
                    </a:lnTo>
                    <a:lnTo>
                      <a:pt x="332" y="1039"/>
                    </a:lnTo>
                    <a:lnTo>
                      <a:pt x="345" y="1041"/>
                    </a:lnTo>
                    <a:lnTo>
                      <a:pt x="356" y="1041"/>
                    </a:lnTo>
                    <a:lnTo>
                      <a:pt x="362" y="1041"/>
                    </a:lnTo>
                    <a:lnTo>
                      <a:pt x="369" y="1042"/>
                    </a:lnTo>
                    <a:lnTo>
                      <a:pt x="394" y="1041"/>
                    </a:lnTo>
                    <a:lnTo>
                      <a:pt x="418" y="1039"/>
                    </a:lnTo>
                    <a:lnTo>
                      <a:pt x="429" y="1036"/>
                    </a:lnTo>
                    <a:lnTo>
                      <a:pt x="431" y="1035"/>
                    </a:lnTo>
                    <a:lnTo>
                      <a:pt x="435" y="1035"/>
                    </a:lnTo>
                    <a:lnTo>
                      <a:pt x="442" y="1035"/>
                    </a:lnTo>
                    <a:lnTo>
                      <a:pt x="452" y="1031"/>
                    </a:lnTo>
                    <a:lnTo>
                      <a:pt x="463" y="1027"/>
                    </a:lnTo>
                    <a:lnTo>
                      <a:pt x="486" y="1019"/>
                    </a:lnTo>
                    <a:lnTo>
                      <a:pt x="506" y="1009"/>
                    </a:lnTo>
                    <a:lnTo>
                      <a:pt x="528" y="998"/>
                    </a:lnTo>
                    <a:lnTo>
                      <a:pt x="537" y="990"/>
                    </a:lnTo>
                    <a:lnTo>
                      <a:pt x="547" y="983"/>
                    </a:lnTo>
                    <a:lnTo>
                      <a:pt x="567" y="968"/>
                    </a:lnTo>
                    <a:lnTo>
                      <a:pt x="576" y="959"/>
                    </a:lnTo>
                    <a:lnTo>
                      <a:pt x="581" y="955"/>
                    </a:lnTo>
                    <a:lnTo>
                      <a:pt x="583" y="952"/>
                    </a:lnTo>
                    <a:lnTo>
                      <a:pt x="587" y="951"/>
                    </a:lnTo>
                    <a:lnTo>
                      <a:pt x="607" y="932"/>
                    </a:lnTo>
                    <a:lnTo>
                      <a:pt x="626" y="961"/>
                    </a:lnTo>
                    <a:lnTo>
                      <a:pt x="648" y="987"/>
                    </a:lnTo>
                    <a:lnTo>
                      <a:pt x="669" y="1009"/>
                    </a:lnTo>
                    <a:lnTo>
                      <a:pt x="693" y="1027"/>
                    </a:lnTo>
                    <a:lnTo>
                      <a:pt x="716" y="1041"/>
                    </a:lnTo>
                    <a:lnTo>
                      <a:pt x="741" y="1051"/>
                    </a:lnTo>
                    <a:lnTo>
                      <a:pt x="766" y="1058"/>
                    </a:lnTo>
                    <a:lnTo>
                      <a:pt x="793" y="1060"/>
                    </a:lnTo>
                    <a:lnTo>
                      <a:pt x="811" y="1058"/>
                    </a:lnTo>
                    <a:lnTo>
                      <a:pt x="830" y="1053"/>
                    </a:lnTo>
                    <a:lnTo>
                      <a:pt x="851" y="1045"/>
                    </a:lnTo>
                    <a:lnTo>
                      <a:pt x="872" y="1035"/>
                    </a:lnTo>
                    <a:lnTo>
                      <a:pt x="894" y="1020"/>
                    </a:lnTo>
                    <a:lnTo>
                      <a:pt x="917" y="1004"/>
                    </a:lnTo>
                    <a:lnTo>
                      <a:pt x="939" y="985"/>
                    </a:lnTo>
                    <a:lnTo>
                      <a:pt x="964" y="964"/>
                    </a:lnTo>
                    <a:lnTo>
                      <a:pt x="977" y="953"/>
                    </a:lnTo>
                    <a:lnTo>
                      <a:pt x="990" y="942"/>
                    </a:lnTo>
                    <a:lnTo>
                      <a:pt x="1020" y="917"/>
                    </a:lnTo>
                    <a:lnTo>
                      <a:pt x="1050" y="885"/>
                    </a:lnTo>
                    <a:lnTo>
                      <a:pt x="1066" y="868"/>
                    </a:lnTo>
                    <a:lnTo>
                      <a:pt x="1084" y="850"/>
                    </a:lnTo>
                    <a:close/>
                    <a:moveTo>
                      <a:pt x="436" y="419"/>
                    </a:moveTo>
                    <a:lnTo>
                      <a:pt x="443" y="421"/>
                    </a:lnTo>
                    <a:lnTo>
                      <a:pt x="451" y="426"/>
                    </a:lnTo>
                    <a:lnTo>
                      <a:pt x="464" y="438"/>
                    </a:lnTo>
                    <a:lnTo>
                      <a:pt x="476" y="454"/>
                    </a:lnTo>
                    <a:lnTo>
                      <a:pt x="486" y="476"/>
                    </a:lnTo>
                    <a:lnTo>
                      <a:pt x="491" y="496"/>
                    </a:lnTo>
                    <a:lnTo>
                      <a:pt x="496" y="516"/>
                    </a:lnTo>
                    <a:lnTo>
                      <a:pt x="497" y="537"/>
                    </a:lnTo>
                    <a:lnTo>
                      <a:pt x="498" y="557"/>
                    </a:lnTo>
                    <a:lnTo>
                      <a:pt x="495" y="578"/>
                    </a:lnTo>
                    <a:lnTo>
                      <a:pt x="491" y="598"/>
                    </a:lnTo>
                    <a:lnTo>
                      <a:pt x="486" y="619"/>
                    </a:lnTo>
                    <a:lnTo>
                      <a:pt x="478" y="641"/>
                    </a:lnTo>
                    <a:lnTo>
                      <a:pt x="477" y="647"/>
                    </a:lnTo>
                    <a:lnTo>
                      <a:pt x="462" y="654"/>
                    </a:lnTo>
                    <a:lnTo>
                      <a:pt x="448" y="659"/>
                    </a:lnTo>
                    <a:lnTo>
                      <a:pt x="435" y="663"/>
                    </a:lnTo>
                    <a:lnTo>
                      <a:pt x="421" y="665"/>
                    </a:lnTo>
                    <a:lnTo>
                      <a:pt x="407" y="665"/>
                    </a:lnTo>
                    <a:lnTo>
                      <a:pt x="394" y="664"/>
                    </a:lnTo>
                    <a:lnTo>
                      <a:pt x="380" y="661"/>
                    </a:lnTo>
                    <a:lnTo>
                      <a:pt x="369" y="656"/>
                    </a:lnTo>
                    <a:lnTo>
                      <a:pt x="347" y="642"/>
                    </a:lnTo>
                    <a:lnTo>
                      <a:pt x="338" y="634"/>
                    </a:lnTo>
                    <a:lnTo>
                      <a:pt x="332" y="627"/>
                    </a:lnTo>
                    <a:lnTo>
                      <a:pt x="319" y="606"/>
                    </a:lnTo>
                    <a:lnTo>
                      <a:pt x="311" y="581"/>
                    </a:lnTo>
                    <a:lnTo>
                      <a:pt x="307" y="552"/>
                    </a:lnTo>
                    <a:lnTo>
                      <a:pt x="309" y="522"/>
                    </a:lnTo>
                    <a:lnTo>
                      <a:pt x="310" y="506"/>
                    </a:lnTo>
                    <a:lnTo>
                      <a:pt x="315" y="491"/>
                    </a:lnTo>
                    <a:lnTo>
                      <a:pt x="326" y="462"/>
                    </a:lnTo>
                    <a:lnTo>
                      <a:pt x="336" y="442"/>
                    </a:lnTo>
                    <a:lnTo>
                      <a:pt x="350" y="423"/>
                    </a:lnTo>
                    <a:lnTo>
                      <a:pt x="360" y="417"/>
                    </a:lnTo>
                    <a:lnTo>
                      <a:pt x="371" y="413"/>
                    </a:lnTo>
                    <a:lnTo>
                      <a:pt x="394" y="410"/>
                    </a:lnTo>
                    <a:lnTo>
                      <a:pt x="414" y="411"/>
                    </a:lnTo>
                    <a:lnTo>
                      <a:pt x="424" y="413"/>
                    </a:lnTo>
                    <a:lnTo>
                      <a:pt x="436" y="419"/>
                    </a:lnTo>
                    <a:close/>
                  </a:path>
                </a:pathLst>
              </a:custGeom>
              <a:solidFill>
                <a:schemeClr val="tx1"/>
              </a:solidFill>
              <a:ln w="9525">
                <a:noFill/>
                <a:round/>
                <a:headEnd/>
                <a:tailEnd/>
              </a:ln>
            </p:spPr>
            <p:txBody>
              <a:bodyPr/>
              <a:lstStyle/>
              <a:p>
                <a:endParaRPr lang="en-US"/>
              </a:p>
            </p:txBody>
          </p:sp>
          <p:sp>
            <p:nvSpPr>
              <p:cNvPr id="25626" name="Freeform 16"/>
              <p:cNvSpPr>
                <a:spLocks noEditPoints="1"/>
              </p:cNvSpPr>
              <p:nvPr/>
            </p:nvSpPr>
            <p:spPr bwMode="auto">
              <a:xfrm>
                <a:off x="6058" y="4512"/>
                <a:ext cx="141" cy="182"/>
              </a:xfrm>
              <a:custGeom>
                <a:avLst/>
                <a:gdLst>
                  <a:gd name="T0" fmla="*/ 0 w 842"/>
                  <a:gd name="T1" fmla="*/ 0 h 1083"/>
                  <a:gd name="T2" fmla="*/ 0 w 842"/>
                  <a:gd name="T3" fmla="*/ 0 h 1083"/>
                  <a:gd name="T4" fmla="*/ 0 w 842"/>
                  <a:gd name="T5" fmla="*/ 0 h 1083"/>
                  <a:gd name="T6" fmla="*/ 0 w 842"/>
                  <a:gd name="T7" fmla="*/ 0 h 1083"/>
                  <a:gd name="T8" fmla="*/ 0 w 842"/>
                  <a:gd name="T9" fmla="*/ 0 h 1083"/>
                  <a:gd name="T10" fmla="*/ 0 w 842"/>
                  <a:gd name="T11" fmla="*/ 0 h 1083"/>
                  <a:gd name="T12" fmla="*/ 0 w 842"/>
                  <a:gd name="T13" fmla="*/ 0 h 1083"/>
                  <a:gd name="T14" fmla="*/ 0 w 842"/>
                  <a:gd name="T15" fmla="*/ 0 h 1083"/>
                  <a:gd name="T16" fmla="*/ 0 w 842"/>
                  <a:gd name="T17" fmla="*/ 0 h 1083"/>
                  <a:gd name="T18" fmla="*/ 0 w 842"/>
                  <a:gd name="T19" fmla="*/ 0 h 1083"/>
                  <a:gd name="T20" fmla="*/ 0 w 842"/>
                  <a:gd name="T21" fmla="*/ 0 h 1083"/>
                  <a:gd name="T22" fmla="*/ 0 w 842"/>
                  <a:gd name="T23" fmla="*/ 0 h 1083"/>
                  <a:gd name="T24" fmla="*/ 0 w 842"/>
                  <a:gd name="T25" fmla="*/ 0 h 1083"/>
                  <a:gd name="T26" fmla="*/ 0 w 842"/>
                  <a:gd name="T27" fmla="*/ 0 h 1083"/>
                  <a:gd name="T28" fmla="*/ 0 w 842"/>
                  <a:gd name="T29" fmla="*/ 0 h 1083"/>
                  <a:gd name="T30" fmla="*/ 0 w 842"/>
                  <a:gd name="T31" fmla="*/ 0 h 1083"/>
                  <a:gd name="T32" fmla="*/ 0 w 842"/>
                  <a:gd name="T33" fmla="*/ 0 h 1083"/>
                  <a:gd name="T34" fmla="*/ 0 w 842"/>
                  <a:gd name="T35" fmla="*/ 0 h 1083"/>
                  <a:gd name="T36" fmla="*/ 0 w 842"/>
                  <a:gd name="T37" fmla="*/ 0 h 1083"/>
                  <a:gd name="T38" fmla="*/ 0 w 842"/>
                  <a:gd name="T39" fmla="*/ 0 h 1083"/>
                  <a:gd name="T40" fmla="*/ 0 w 842"/>
                  <a:gd name="T41" fmla="*/ 0 h 1083"/>
                  <a:gd name="T42" fmla="*/ 0 w 842"/>
                  <a:gd name="T43" fmla="*/ 0 h 1083"/>
                  <a:gd name="T44" fmla="*/ 0 w 842"/>
                  <a:gd name="T45" fmla="*/ 0 h 1083"/>
                  <a:gd name="T46" fmla="*/ 0 w 842"/>
                  <a:gd name="T47" fmla="*/ 0 h 1083"/>
                  <a:gd name="T48" fmla="*/ 0 w 842"/>
                  <a:gd name="T49" fmla="*/ 0 h 1083"/>
                  <a:gd name="T50" fmla="*/ 0 w 842"/>
                  <a:gd name="T51" fmla="*/ 0 h 1083"/>
                  <a:gd name="T52" fmla="*/ 0 w 842"/>
                  <a:gd name="T53" fmla="*/ 0 h 1083"/>
                  <a:gd name="T54" fmla="*/ 0 w 842"/>
                  <a:gd name="T55" fmla="*/ 0 h 1083"/>
                  <a:gd name="T56" fmla="*/ 0 w 842"/>
                  <a:gd name="T57" fmla="*/ 0 h 1083"/>
                  <a:gd name="T58" fmla="*/ 0 w 842"/>
                  <a:gd name="T59" fmla="*/ 0 h 1083"/>
                  <a:gd name="T60" fmla="*/ 0 w 842"/>
                  <a:gd name="T61" fmla="*/ 0 h 1083"/>
                  <a:gd name="T62" fmla="*/ 0 w 842"/>
                  <a:gd name="T63" fmla="*/ 0 h 10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2"/>
                  <a:gd name="T97" fmla="*/ 0 h 1083"/>
                  <a:gd name="T98" fmla="*/ 842 w 842"/>
                  <a:gd name="T99" fmla="*/ 1083 h 10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2" h="1083">
                    <a:moveTo>
                      <a:pt x="231" y="355"/>
                    </a:moveTo>
                    <a:lnTo>
                      <a:pt x="276" y="348"/>
                    </a:lnTo>
                    <a:lnTo>
                      <a:pt x="97" y="850"/>
                    </a:lnTo>
                    <a:lnTo>
                      <a:pt x="202" y="1083"/>
                    </a:lnTo>
                    <a:lnTo>
                      <a:pt x="599" y="901"/>
                    </a:lnTo>
                    <a:lnTo>
                      <a:pt x="604" y="996"/>
                    </a:lnTo>
                    <a:lnTo>
                      <a:pt x="842" y="939"/>
                    </a:lnTo>
                    <a:lnTo>
                      <a:pt x="828" y="452"/>
                    </a:lnTo>
                    <a:lnTo>
                      <a:pt x="584" y="506"/>
                    </a:lnTo>
                    <a:lnTo>
                      <a:pt x="588" y="604"/>
                    </a:lnTo>
                    <a:lnTo>
                      <a:pt x="478" y="644"/>
                    </a:lnTo>
                    <a:lnTo>
                      <a:pt x="728" y="0"/>
                    </a:lnTo>
                    <a:lnTo>
                      <a:pt x="0" y="48"/>
                    </a:lnTo>
                    <a:lnTo>
                      <a:pt x="30" y="464"/>
                    </a:lnTo>
                    <a:lnTo>
                      <a:pt x="233" y="429"/>
                    </a:lnTo>
                    <a:lnTo>
                      <a:pt x="231" y="355"/>
                    </a:lnTo>
                    <a:close/>
                    <a:moveTo>
                      <a:pt x="185" y="390"/>
                    </a:moveTo>
                    <a:lnTo>
                      <a:pt x="71" y="409"/>
                    </a:lnTo>
                    <a:lnTo>
                      <a:pt x="51" y="93"/>
                    </a:lnTo>
                    <a:lnTo>
                      <a:pt x="655" y="52"/>
                    </a:lnTo>
                    <a:lnTo>
                      <a:pt x="394" y="725"/>
                    </a:lnTo>
                    <a:lnTo>
                      <a:pt x="638" y="640"/>
                    </a:lnTo>
                    <a:lnTo>
                      <a:pt x="633" y="545"/>
                    </a:lnTo>
                    <a:lnTo>
                      <a:pt x="780" y="511"/>
                    </a:lnTo>
                    <a:lnTo>
                      <a:pt x="794" y="901"/>
                    </a:lnTo>
                    <a:lnTo>
                      <a:pt x="647" y="937"/>
                    </a:lnTo>
                    <a:lnTo>
                      <a:pt x="644" y="828"/>
                    </a:lnTo>
                    <a:lnTo>
                      <a:pt x="229" y="1018"/>
                    </a:lnTo>
                    <a:lnTo>
                      <a:pt x="148" y="849"/>
                    </a:lnTo>
                    <a:lnTo>
                      <a:pt x="350" y="285"/>
                    </a:lnTo>
                    <a:lnTo>
                      <a:pt x="183" y="320"/>
                    </a:lnTo>
                    <a:lnTo>
                      <a:pt x="185" y="390"/>
                    </a:lnTo>
                    <a:close/>
                  </a:path>
                </a:pathLst>
              </a:custGeom>
              <a:solidFill>
                <a:schemeClr val="tx1"/>
              </a:solidFill>
              <a:ln w="9525">
                <a:noFill/>
                <a:round/>
                <a:headEnd/>
                <a:tailEnd/>
              </a:ln>
            </p:spPr>
            <p:txBody>
              <a:bodyPr/>
              <a:lstStyle/>
              <a:p>
                <a:endParaRPr lang="en-US"/>
              </a:p>
            </p:txBody>
          </p:sp>
          <p:sp>
            <p:nvSpPr>
              <p:cNvPr id="25627" name="Freeform 17"/>
              <p:cNvSpPr>
                <a:spLocks noEditPoints="1"/>
              </p:cNvSpPr>
              <p:nvPr/>
            </p:nvSpPr>
            <p:spPr bwMode="auto">
              <a:xfrm>
                <a:off x="5783" y="4499"/>
                <a:ext cx="143" cy="193"/>
              </a:xfrm>
              <a:custGeom>
                <a:avLst/>
                <a:gdLst>
                  <a:gd name="T0" fmla="*/ 0 w 851"/>
                  <a:gd name="T1" fmla="*/ 0 h 1156"/>
                  <a:gd name="T2" fmla="*/ 0 w 851"/>
                  <a:gd name="T3" fmla="*/ 0 h 1156"/>
                  <a:gd name="T4" fmla="*/ 0 w 851"/>
                  <a:gd name="T5" fmla="*/ 0 h 1156"/>
                  <a:gd name="T6" fmla="*/ 0 w 851"/>
                  <a:gd name="T7" fmla="*/ 0 h 1156"/>
                  <a:gd name="T8" fmla="*/ 0 w 851"/>
                  <a:gd name="T9" fmla="*/ 0 h 1156"/>
                  <a:gd name="T10" fmla="*/ 0 w 851"/>
                  <a:gd name="T11" fmla="*/ 0 h 1156"/>
                  <a:gd name="T12" fmla="*/ 0 w 851"/>
                  <a:gd name="T13" fmla="*/ 0 h 1156"/>
                  <a:gd name="T14" fmla="*/ 0 w 851"/>
                  <a:gd name="T15" fmla="*/ 0 h 1156"/>
                  <a:gd name="T16" fmla="*/ 0 w 851"/>
                  <a:gd name="T17" fmla="*/ 0 h 1156"/>
                  <a:gd name="T18" fmla="*/ 0 w 851"/>
                  <a:gd name="T19" fmla="*/ 0 h 1156"/>
                  <a:gd name="T20" fmla="*/ 0 w 851"/>
                  <a:gd name="T21" fmla="*/ 0 h 1156"/>
                  <a:gd name="T22" fmla="*/ 0 w 851"/>
                  <a:gd name="T23" fmla="*/ 0 h 1156"/>
                  <a:gd name="T24" fmla="*/ 0 w 851"/>
                  <a:gd name="T25" fmla="*/ 0 h 1156"/>
                  <a:gd name="T26" fmla="*/ 0 w 851"/>
                  <a:gd name="T27" fmla="*/ 0 h 1156"/>
                  <a:gd name="T28" fmla="*/ 0 w 851"/>
                  <a:gd name="T29" fmla="*/ 0 h 1156"/>
                  <a:gd name="T30" fmla="*/ 0 w 851"/>
                  <a:gd name="T31" fmla="*/ 0 h 1156"/>
                  <a:gd name="T32" fmla="*/ 0 w 851"/>
                  <a:gd name="T33" fmla="*/ 0 h 1156"/>
                  <a:gd name="T34" fmla="*/ 0 w 851"/>
                  <a:gd name="T35" fmla="*/ 0 h 1156"/>
                  <a:gd name="T36" fmla="*/ 0 w 851"/>
                  <a:gd name="T37" fmla="*/ 0 h 1156"/>
                  <a:gd name="T38" fmla="*/ 0 w 851"/>
                  <a:gd name="T39" fmla="*/ 0 h 1156"/>
                  <a:gd name="T40" fmla="*/ 0 w 851"/>
                  <a:gd name="T41" fmla="*/ 0 h 1156"/>
                  <a:gd name="T42" fmla="*/ 0 w 851"/>
                  <a:gd name="T43" fmla="*/ 0 h 1156"/>
                  <a:gd name="T44" fmla="*/ 0 w 851"/>
                  <a:gd name="T45" fmla="*/ 0 h 1156"/>
                  <a:gd name="T46" fmla="*/ 0 w 851"/>
                  <a:gd name="T47" fmla="*/ 0 h 1156"/>
                  <a:gd name="T48" fmla="*/ 0 w 851"/>
                  <a:gd name="T49" fmla="*/ 0 h 1156"/>
                  <a:gd name="T50" fmla="*/ 0 w 851"/>
                  <a:gd name="T51" fmla="*/ 0 h 1156"/>
                  <a:gd name="T52" fmla="*/ 0 w 851"/>
                  <a:gd name="T53" fmla="*/ 0 h 1156"/>
                  <a:gd name="T54" fmla="*/ 0 w 851"/>
                  <a:gd name="T55" fmla="*/ 0 h 1156"/>
                  <a:gd name="T56" fmla="*/ 0 w 851"/>
                  <a:gd name="T57" fmla="*/ 0 h 1156"/>
                  <a:gd name="T58" fmla="*/ 0 w 851"/>
                  <a:gd name="T59" fmla="*/ 0 h 1156"/>
                  <a:gd name="T60" fmla="*/ 0 w 851"/>
                  <a:gd name="T61" fmla="*/ 0 h 1156"/>
                  <a:gd name="T62" fmla="*/ 0 w 851"/>
                  <a:gd name="T63" fmla="*/ 0 h 1156"/>
                  <a:gd name="T64" fmla="*/ 0 w 851"/>
                  <a:gd name="T65" fmla="*/ 0 h 1156"/>
                  <a:gd name="T66" fmla="*/ 0 w 851"/>
                  <a:gd name="T67" fmla="*/ 0 h 1156"/>
                  <a:gd name="T68" fmla="*/ 0 w 851"/>
                  <a:gd name="T69" fmla="*/ 0 h 1156"/>
                  <a:gd name="T70" fmla="*/ 0 w 851"/>
                  <a:gd name="T71" fmla="*/ 0 h 1156"/>
                  <a:gd name="T72" fmla="*/ 0 w 851"/>
                  <a:gd name="T73" fmla="*/ 0 h 1156"/>
                  <a:gd name="T74" fmla="*/ 0 w 851"/>
                  <a:gd name="T75" fmla="*/ 0 h 1156"/>
                  <a:gd name="T76" fmla="*/ 0 w 851"/>
                  <a:gd name="T77" fmla="*/ 0 h 1156"/>
                  <a:gd name="T78" fmla="*/ 0 w 851"/>
                  <a:gd name="T79" fmla="*/ 0 h 1156"/>
                  <a:gd name="T80" fmla="*/ 0 w 851"/>
                  <a:gd name="T81" fmla="*/ 0 h 1156"/>
                  <a:gd name="T82" fmla="*/ 0 w 851"/>
                  <a:gd name="T83" fmla="*/ 0 h 1156"/>
                  <a:gd name="T84" fmla="*/ 0 w 851"/>
                  <a:gd name="T85" fmla="*/ 0 h 1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1"/>
                  <a:gd name="T130" fmla="*/ 0 h 1156"/>
                  <a:gd name="T131" fmla="*/ 851 w 851"/>
                  <a:gd name="T132" fmla="*/ 1156 h 1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1" h="1156">
                    <a:moveTo>
                      <a:pt x="26" y="187"/>
                    </a:moveTo>
                    <a:lnTo>
                      <a:pt x="0" y="416"/>
                    </a:lnTo>
                    <a:lnTo>
                      <a:pt x="131" y="381"/>
                    </a:lnTo>
                    <a:lnTo>
                      <a:pt x="352" y="901"/>
                    </a:lnTo>
                    <a:lnTo>
                      <a:pt x="283" y="927"/>
                    </a:lnTo>
                    <a:lnTo>
                      <a:pt x="296" y="1156"/>
                    </a:lnTo>
                    <a:lnTo>
                      <a:pt x="843" y="1039"/>
                    </a:lnTo>
                    <a:lnTo>
                      <a:pt x="741" y="768"/>
                    </a:lnTo>
                    <a:lnTo>
                      <a:pt x="621" y="810"/>
                    </a:lnTo>
                    <a:lnTo>
                      <a:pt x="563" y="609"/>
                    </a:lnTo>
                    <a:lnTo>
                      <a:pt x="570" y="578"/>
                    </a:lnTo>
                    <a:lnTo>
                      <a:pt x="581" y="550"/>
                    </a:lnTo>
                    <a:lnTo>
                      <a:pt x="596" y="523"/>
                    </a:lnTo>
                    <a:lnTo>
                      <a:pt x="615" y="498"/>
                    </a:lnTo>
                    <a:lnTo>
                      <a:pt x="636" y="473"/>
                    </a:lnTo>
                    <a:lnTo>
                      <a:pt x="661" y="450"/>
                    </a:lnTo>
                    <a:lnTo>
                      <a:pt x="689" y="429"/>
                    </a:lnTo>
                    <a:lnTo>
                      <a:pt x="722" y="410"/>
                    </a:lnTo>
                    <a:lnTo>
                      <a:pt x="754" y="392"/>
                    </a:lnTo>
                    <a:lnTo>
                      <a:pt x="770" y="384"/>
                    </a:lnTo>
                    <a:lnTo>
                      <a:pt x="787" y="379"/>
                    </a:lnTo>
                    <a:lnTo>
                      <a:pt x="818" y="367"/>
                    </a:lnTo>
                    <a:lnTo>
                      <a:pt x="851" y="359"/>
                    </a:lnTo>
                    <a:lnTo>
                      <a:pt x="720" y="0"/>
                    </a:lnTo>
                    <a:lnTo>
                      <a:pt x="653" y="56"/>
                    </a:lnTo>
                    <a:lnTo>
                      <a:pt x="588" y="121"/>
                    </a:lnTo>
                    <a:lnTo>
                      <a:pt x="526" y="190"/>
                    </a:lnTo>
                    <a:lnTo>
                      <a:pt x="495" y="228"/>
                    </a:lnTo>
                    <a:lnTo>
                      <a:pt x="467" y="268"/>
                    </a:lnTo>
                    <a:lnTo>
                      <a:pt x="466" y="267"/>
                    </a:lnTo>
                    <a:lnTo>
                      <a:pt x="465" y="265"/>
                    </a:lnTo>
                    <a:lnTo>
                      <a:pt x="462" y="261"/>
                    </a:lnTo>
                    <a:lnTo>
                      <a:pt x="461" y="256"/>
                    </a:lnTo>
                    <a:lnTo>
                      <a:pt x="457" y="249"/>
                    </a:lnTo>
                    <a:lnTo>
                      <a:pt x="454" y="245"/>
                    </a:lnTo>
                    <a:lnTo>
                      <a:pt x="453" y="242"/>
                    </a:lnTo>
                    <a:lnTo>
                      <a:pt x="453" y="241"/>
                    </a:lnTo>
                    <a:lnTo>
                      <a:pt x="451" y="238"/>
                    </a:lnTo>
                    <a:lnTo>
                      <a:pt x="450" y="236"/>
                    </a:lnTo>
                    <a:lnTo>
                      <a:pt x="448" y="231"/>
                    </a:lnTo>
                    <a:lnTo>
                      <a:pt x="443" y="221"/>
                    </a:lnTo>
                    <a:lnTo>
                      <a:pt x="435" y="207"/>
                    </a:lnTo>
                    <a:lnTo>
                      <a:pt x="428" y="194"/>
                    </a:lnTo>
                    <a:lnTo>
                      <a:pt x="419" y="178"/>
                    </a:lnTo>
                    <a:lnTo>
                      <a:pt x="411" y="162"/>
                    </a:lnTo>
                    <a:lnTo>
                      <a:pt x="401" y="144"/>
                    </a:lnTo>
                    <a:lnTo>
                      <a:pt x="399" y="140"/>
                    </a:lnTo>
                    <a:lnTo>
                      <a:pt x="398" y="138"/>
                    </a:lnTo>
                    <a:lnTo>
                      <a:pt x="395" y="133"/>
                    </a:lnTo>
                    <a:lnTo>
                      <a:pt x="391" y="124"/>
                    </a:lnTo>
                    <a:lnTo>
                      <a:pt x="380" y="103"/>
                    </a:lnTo>
                    <a:lnTo>
                      <a:pt x="368" y="81"/>
                    </a:lnTo>
                    <a:lnTo>
                      <a:pt x="26" y="187"/>
                    </a:lnTo>
                    <a:close/>
                    <a:moveTo>
                      <a:pt x="56" y="351"/>
                    </a:moveTo>
                    <a:lnTo>
                      <a:pt x="71" y="223"/>
                    </a:lnTo>
                    <a:lnTo>
                      <a:pt x="344" y="139"/>
                    </a:lnTo>
                    <a:lnTo>
                      <a:pt x="465" y="365"/>
                    </a:lnTo>
                    <a:lnTo>
                      <a:pt x="485" y="328"/>
                    </a:lnTo>
                    <a:lnTo>
                      <a:pt x="525" y="266"/>
                    </a:lnTo>
                    <a:lnTo>
                      <a:pt x="549" y="236"/>
                    </a:lnTo>
                    <a:lnTo>
                      <a:pt x="575" y="206"/>
                    </a:lnTo>
                    <a:lnTo>
                      <a:pt x="601" y="174"/>
                    </a:lnTo>
                    <a:lnTo>
                      <a:pt x="631" y="145"/>
                    </a:lnTo>
                    <a:lnTo>
                      <a:pt x="663" y="114"/>
                    </a:lnTo>
                    <a:lnTo>
                      <a:pt x="698" y="85"/>
                    </a:lnTo>
                    <a:lnTo>
                      <a:pt x="788" y="324"/>
                    </a:lnTo>
                    <a:lnTo>
                      <a:pt x="757" y="334"/>
                    </a:lnTo>
                    <a:lnTo>
                      <a:pt x="728" y="348"/>
                    </a:lnTo>
                    <a:lnTo>
                      <a:pt x="697" y="365"/>
                    </a:lnTo>
                    <a:lnTo>
                      <a:pt x="668" y="385"/>
                    </a:lnTo>
                    <a:lnTo>
                      <a:pt x="637" y="407"/>
                    </a:lnTo>
                    <a:lnTo>
                      <a:pt x="610" y="432"/>
                    </a:lnTo>
                    <a:lnTo>
                      <a:pt x="586" y="457"/>
                    </a:lnTo>
                    <a:lnTo>
                      <a:pt x="566" y="485"/>
                    </a:lnTo>
                    <a:lnTo>
                      <a:pt x="547" y="514"/>
                    </a:lnTo>
                    <a:lnTo>
                      <a:pt x="534" y="544"/>
                    </a:lnTo>
                    <a:lnTo>
                      <a:pt x="522" y="576"/>
                    </a:lnTo>
                    <a:lnTo>
                      <a:pt x="516" y="611"/>
                    </a:lnTo>
                    <a:lnTo>
                      <a:pt x="589" y="870"/>
                    </a:lnTo>
                    <a:lnTo>
                      <a:pt x="712" y="829"/>
                    </a:lnTo>
                    <a:lnTo>
                      <a:pt x="780" y="1005"/>
                    </a:lnTo>
                    <a:lnTo>
                      <a:pt x="341" y="1096"/>
                    </a:lnTo>
                    <a:lnTo>
                      <a:pt x="333" y="960"/>
                    </a:lnTo>
                    <a:lnTo>
                      <a:pt x="416" y="931"/>
                    </a:lnTo>
                    <a:lnTo>
                      <a:pt x="161" y="323"/>
                    </a:lnTo>
                    <a:lnTo>
                      <a:pt x="56" y="351"/>
                    </a:lnTo>
                    <a:close/>
                  </a:path>
                </a:pathLst>
              </a:custGeom>
              <a:solidFill>
                <a:schemeClr val="tx1"/>
              </a:solidFill>
              <a:ln w="9525">
                <a:noFill/>
                <a:round/>
                <a:headEnd/>
                <a:tailEnd/>
              </a:ln>
            </p:spPr>
            <p:txBody>
              <a:bodyPr/>
              <a:lstStyle/>
              <a:p>
                <a:endParaRPr lang="en-US"/>
              </a:p>
            </p:txBody>
          </p:sp>
          <p:sp>
            <p:nvSpPr>
              <p:cNvPr id="25628" name="Freeform 18"/>
              <p:cNvSpPr>
                <a:spLocks noEditPoints="1"/>
              </p:cNvSpPr>
              <p:nvPr/>
            </p:nvSpPr>
            <p:spPr bwMode="auto">
              <a:xfrm>
                <a:off x="5425" y="4522"/>
                <a:ext cx="224" cy="167"/>
              </a:xfrm>
              <a:custGeom>
                <a:avLst/>
                <a:gdLst>
                  <a:gd name="T0" fmla="*/ 0 w 1333"/>
                  <a:gd name="T1" fmla="*/ 0 h 998"/>
                  <a:gd name="T2" fmla="*/ 0 w 1333"/>
                  <a:gd name="T3" fmla="*/ 0 h 998"/>
                  <a:gd name="T4" fmla="*/ 0 w 1333"/>
                  <a:gd name="T5" fmla="*/ 0 h 998"/>
                  <a:gd name="T6" fmla="*/ 0 w 1333"/>
                  <a:gd name="T7" fmla="*/ 0 h 998"/>
                  <a:gd name="T8" fmla="*/ 0 w 1333"/>
                  <a:gd name="T9" fmla="*/ 0 h 998"/>
                  <a:gd name="T10" fmla="*/ 0 w 1333"/>
                  <a:gd name="T11" fmla="*/ 0 h 998"/>
                  <a:gd name="T12" fmla="*/ 0 w 1333"/>
                  <a:gd name="T13" fmla="*/ 0 h 998"/>
                  <a:gd name="T14" fmla="*/ 0 w 1333"/>
                  <a:gd name="T15" fmla="*/ 0 h 998"/>
                  <a:gd name="T16" fmla="*/ 0 w 1333"/>
                  <a:gd name="T17" fmla="*/ 0 h 998"/>
                  <a:gd name="T18" fmla="*/ 0 w 1333"/>
                  <a:gd name="T19" fmla="*/ 0 h 998"/>
                  <a:gd name="T20" fmla="*/ 0 w 1333"/>
                  <a:gd name="T21" fmla="*/ 0 h 998"/>
                  <a:gd name="T22" fmla="*/ 0 w 1333"/>
                  <a:gd name="T23" fmla="*/ 0 h 998"/>
                  <a:gd name="T24" fmla="*/ 0 w 1333"/>
                  <a:gd name="T25" fmla="*/ 0 h 998"/>
                  <a:gd name="T26" fmla="*/ 0 w 1333"/>
                  <a:gd name="T27" fmla="*/ 0 h 998"/>
                  <a:gd name="T28" fmla="*/ 0 w 1333"/>
                  <a:gd name="T29" fmla="*/ 0 h 998"/>
                  <a:gd name="T30" fmla="*/ 0 w 1333"/>
                  <a:gd name="T31" fmla="*/ 0 h 998"/>
                  <a:gd name="T32" fmla="*/ 0 w 1333"/>
                  <a:gd name="T33" fmla="*/ 0 h 998"/>
                  <a:gd name="T34" fmla="*/ 0 w 1333"/>
                  <a:gd name="T35" fmla="*/ 0 h 998"/>
                  <a:gd name="T36" fmla="*/ 0 w 1333"/>
                  <a:gd name="T37" fmla="*/ 0 h 998"/>
                  <a:gd name="T38" fmla="*/ 0 w 1333"/>
                  <a:gd name="T39" fmla="*/ 0 h 998"/>
                  <a:gd name="T40" fmla="*/ 0 w 1333"/>
                  <a:gd name="T41" fmla="*/ 0 h 998"/>
                  <a:gd name="T42" fmla="*/ 0 w 1333"/>
                  <a:gd name="T43" fmla="*/ 0 h 998"/>
                  <a:gd name="T44" fmla="*/ 0 w 1333"/>
                  <a:gd name="T45" fmla="*/ 0 h 998"/>
                  <a:gd name="T46" fmla="*/ 0 w 1333"/>
                  <a:gd name="T47" fmla="*/ 0 h 998"/>
                  <a:gd name="T48" fmla="*/ 0 w 1333"/>
                  <a:gd name="T49" fmla="*/ 0 h 998"/>
                  <a:gd name="T50" fmla="*/ 0 w 1333"/>
                  <a:gd name="T51" fmla="*/ 0 h 998"/>
                  <a:gd name="T52" fmla="*/ 0 w 1333"/>
                  <a:gd name="T53" fmla="*/ 0 h 998"/>
                  <a:gd name="T54" fmla="*/ 0 w 1333"/>
                  <a:gd name="T55" fmla="*/ 0 h 998"/>
                  <a:gd name="T56" fmla="*/ 0 w 1333"/>
                  <a:gd name="T57" fmla="*/ 0 h 998"/>
                  <a:gd name="T58" fmla="*/ 0 w 1333"/>
                  <a:gd name="T59" fmla="*/ 0 h 998"/>
                  <a:gd name="T60" fmla="*/ 0 w 1333"/>
                  <a:gd name="T61" fmla="*/ 0 h 998"/>
                  <a:gd name="T62" fmla="*/ 0 w 1333"/>
                  <a:gd name="T63" fmla="*/ 0 h 998"/>
                  <a:gd name="T64" fmla="*/ 0 w 1333"/>
                  <a:gd name="T65" fmla="*/ 0 h 998"/>
                  <a:gd name="T66" fmla="*/ 0 w 1333"/>
                  <a:gd name="T67" fmla="*/ 0 h 998"/>
                  <a:gd name="T68" fmla="*/ 0 w 1333"/>
                  <a:gd name="T69" fmla="*/ 0 h 998"/>
                  <a:gd name="T70" fmla="*/ 0 w 1333"/>
                  <a:gd name="T71" fmla="*/ 0 h 998"/>
                  <a:gd name="T72" fmla="*/ 0 w 1333"/>
                  <a:gd name="T73" fmla="*/ 0 h 998"/>
                  <a:gd name="T74" fmla="*/ 0 w 1333"/>
                  <a:gd name="T75" fmla="*/ 0 h 998"/>
                  <a:gd name="T76" fmla="*/ 0 w 1333"/>
                  <a:gd name="T77" fmla="*/ 0 h 998"/>
                  <a:gd name="T78" fmla="*/ 0 w 1333"/>
                  <a:gd name="T79" fmla="*/ 0 h 998"/>
                  <a:gd name="T80" fmla="*/ 0 w 1333"/>
                  <a:gd name="T81" fmla="*/ 0 h 998"/>
                  <a:gd name="T82" fmla="*/ 0 w 1333"/>
                  <a:gd name="T83" fmla="*/ 0 h 998"/>
                  <a:gd name="T84" fmla="*/ 0 w 1333"/>
                  <a:gd name="T85" fmla="*/ 0 h 998"/>
                  <a:gd name="T86" fmla="*/ 0 w 1333"/>
                  <a:gd name="T87" fmla="*/ 0 h 998"/>
                  <a:gd name="T88" fmla="*/ 0 w 1333"/>
                  <a:gd name="T89" fmla="*/ 0 h 998"/>
                  <a:gd name="T90" fmla="*/ 0 w 1333"/>
                  <a:gd name="T91" fmla="*/ 0 h 998"/>
                  <a:gd name="T92" fmla="*/ 0 w 1333"/>
                  <a:gd name="T93" fmla="*/ 0 h 998"/>
                  <a:gd name="T94" fmla="*/ 0 w 1333"/>
                  <a:gd name="T95" fmla="*/ 0 h 998"/>
                  <a:gd name="T96" fmla="*/ 0 w 1333"/>
                  <a:gd name="T97" fmla="*/ 0 h 998"/>
                  <a:gd name="T98" fmla="*/ 0 w 1333"/>
                  <a:gd name="T99" fmla="*/ 0 h 998"/>
                  <a:gd name="T100" fmla="*/ 0 w 1333"/>
                  <a:gd name="T101" fmla="*/ 0 h 998"/>
                  <a:gd name="T102" fmla="*/ 0 w 1333"/>
                  <a:gd name="T103" fmla="*/ 0 h 998"/>
                  <a:gd name="T104" fmla="*/ 0 w 1333"/>
                  <a:gd name="T105" fmla="*/ 0 h 998"/>
                  <a:gd name="T106" fmla="*/ 0 w 1333"/>
                  <a:gd name="T107" fmla="*/ 0 h 998"/>
                  <a:gd name="T108" fmla="*/ 0 w 1333"/>
                  <a:gd name="T109" fmla="*/ 0 h 998"/>
                  <a:gd name="T110" fmla="*/ 0 w 1333"/>
                  <a:gd name="T111" fmla="*/ 0 h 998"/>
                  <a:gd name="T112" fmla="*/ 0 w 1333"/>
                  <a:gd name="T113" fmla="*/ 0 h 998"/>
                  <a:gd name="T114" fmla="*/ 0 w 1333"/>
                  <a:gd name="T115" fmla="*/ 0 h 998"/>
                  <a:gd name="T116" fmla="*/ 0 w 1333"/>
                  <a:gd name="T117" fmla="*/ 0 h 998"/>
                  <a:gd name="T118" fmla="*/ 0 w 1333"/>
                  <a:gd name="T119" fmla="*/ 0 h 998"/>
                  <a:gd name="T120" fmla="*/ 0 w 1333"/>
                  <a:gd name="T121" fmla="*/ 0 h 998"/>
                  <a:gd name="T122" fmla="*/ 0 w 1333"/>
                  <a:gd name="T123" fmla="*/ 0 h 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3"/>
                  <a:gd name="T187" fmla="*/ 0 h 998"/>
                  <a:gd name="T188" fmla="*/ 1333 w 1333"/>
                  <a:gd name="T189" fmla="*/ 998 h 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3" h="998">
                    <a:moveTo>
                      <a:pt x="0" y="337"/>
                    </a:moveTo>
                    <a:lnTo>
                      <a:pt x="87" y="313"/>
                    </a:lnTo>
                    <a:lnTo>
                      <a:pt x="115" y="768"/>
                    </a:lnTo>
                    <a:lnTo>
                      <a:pt x="46" y="776"/>
                    </a:lnTo>
                    <a:lnTo>
                      <a:pt x="56" y="988"/>
                    </a:lnTo>
                    <a:lnTo>
                      <a:pt x="512" y="998"/>
                    </a:lnTo>
                    <a:lnTo>
                      <a:pt x="465" y="739"/>
                    </a:lnTo>
                    <a:lnTo>
                      <a:pt x="415" y="742"/>
                    </a:lnTo>
                    <a:lnTo>
                      <a:pt x="411" y="339"/>
                    </a:lnTo>
                    <a:lnTo>
                      <a:pt x="413" y="336"/>
                    </a:lnTo>
                    <a:lnTo>
                      <a:pt x="414" y="334"/>
                    </a:lnTo>
                    <a:lnTo>
                      <a:pt x="417" y="333"/>
                    </a:lnTo>
                    <a:lnTo>
                      <a:pt x="424" y="328"/>
                    </a:lnTo>
                    <a:lnTo>
                      <a:pt x="434" y="324"/>
                    </a:lnTo>
                    <a:lnTo>
                      <a:pt x="444" y="317"/>
                    </a:lnTo>
                    <a:lnTo>
                      <a:pt x="453" y="313"/>
                    </a:lnTo>
                    <a:lnTo>
                      <a:pt x="460" y="310"/>
                    </a:lnTo>
                    <a:lnTo>
                      <a:pt x="466" y="310"/>
                    </a:lnTo>
                    <a:lnTo>
                      <a:pt x="477" y="312"/>
                    </a:lnTo>
                    <a:lnTo>
                      <a:pt x="489" y="319"/>
                    </a:lnTo>
                    <a:lnTo>
                      <a:pt x="493" y="324"/>
                    </a:lnTo>
                    <a:lnTo>
                      <a:pt x="499" y="330"/>
                    </a:lnTo>
                    <a:lnTo>
                      <a:pt x="508" y="347"/>
                    </a:lnTo>
                    <a:lnTo>
                      <a:pt x="515" y="368"/>
                    </a:lnTo>
                    <a:lnTo>
                      <a:pt x="521" y="394"/>
                    </a:lnTo>
                    <a:lnTo>
                      <a:pt x="524" y="408"/>
                    </a:lnTo>
                    <a:lnTo>
                      <a:pt x="527" y="425"/>
                    </a:lnTo>
                    <a:lnTo>
                      <a:pt x="532" y="461"/>
                    </a:lnTo>
                    <a:lnTo>
                      <a:pt x="536" y="644"/>
                    </a:lnTo>
                    <a:lnTo>
                      <a:pt x="536" y="699"/>
                    </a:lnTo>
                    <a:lnTo>
                      <a:pt x="538" y="762"/>
                    </a:lnTo>
                    <a:lnTo>
                      <a:pt x="541" y="830"/>
                    </a:lnTo>
                    <a:lnTo>
                      <a:pt x="544" y="905"/>
                    </a:lnTo>
                    <a:lnTo>
                      <a:pt x="840" y="905"/>
                    </a:lnTo>
                    <a:lnTo>
                      <a:pt x="837" y="497"/>
                    </a:lnTo>
                    <a:lnTo>
                      <a:pt x="836" y="454"/>
                    </a:lnTo>
                    <a:lnTo>
                      <a:pt x="839" y="417"/>
                    </a:lnTo>
                    <a:lnTo>
                      <a:pt x="845" y="385"/>
                    </a:lnTo>
                    <a:lnTo>
                      <a:pt x="853" y="359"/>
                    </a:lnTo>
                    <a:lnTo>
                      <a:pt x="862" y="336"/>
                    </a:lnTo>
                    <a:lnTo>
                      <a:pt x="874" y="321"/>
                    </a:lnTo>
                    <a:lnTo>
                      <a:pt x="887" y="312"/>
                    </a:lnTo>
                    <a:lnTo>
                      <a:pt x="901" y="310"/>
                    </a:lnTo>
                    <a:lnTo>
                      <a:pt x="906" y="311"/>
                    </a:lnTo>
                    <a:lnTo>
                      <a:pt x="910" y="314"/>
                    </a:lnTo>
                    <a:lnTo>
                      <a:pt x="915" y="320"/>
                    </a:lnTo>
                    <a:lnTo>
                      <a:pt x="922" y="328"/>
                    </a:lnTo>
                    <a:lnTo>
                      <a:pt x="926" y="338"/>
                    </a:lnTo>
                    <a:lnTo>
                      <a:pt x="931" y="351"/>
                    </a:lnTo>
                    <a:lnTo>
                      <a:pt x="935" y="366"/>
                    </a:lnTo>
                    <a:lnTo>
                      <a:pt x="942" y="384"/>
                    </a:lnTo>
                    <a:lnTo>
                      <a:pt x="942" y="385"/>
                    </a:lnTo>
                    <a:lnTo>
                      <a:pt x="942" y="391"/>
                    </a:lnTo>
                    <a:lnTo>
                      <a:pt x="944" y="408"/>
                    </a:lnTo>
                    <a:lnTo>
                      <a:pt x="947" y="431"/>
                    </a:lnTo>
                    <a:lnTo>
                      <a:pt x="949" y="446"/>
                    </a:lnTo>
                    <a:lnTo>
                      <a:pt x="951" y="465"/>
                    </a:lnTo>
                    <a:lnTo>
                      <a:pt x="952" y="485"/>
                    </a:lnTo>
                    <a:lnTo>
                      <a:pt x="955" y="506"/>
                    </a:lnTo>
                    <a:lnTo>
                      <a:pt x="960" y="557"/>
                    </a:lnTo>
                    <a:lnTo>
                      <a:pt x="963" y="586"/>
                    </a:lnTo>
                    <a:lnTo>
                      <a:pt x="966" y="616"/>
                    </a:lnTo>
                    <a:lnTo>
                      <a:pt x="968" y="649"/>
                    </a:lnTo>
                    <a:lnTo>
                      <a:pt x="973" y="684"/>
                    </a:lnTo>
                    <a:lnTo>
                      <a:pt x="975" y="729"/>
                    </a:lnTo>
                    <a:lnTo>
                      <a:pt x="870" y="734"/>
                    </a:lnTo>
                    <a:lnTo>
                      <a:pt x="879" y="946"/>
                    </a:lnTo>
                    <a:lnTo>
                      <a:pt x="1333" y="956"/>
                    </a:lnTo>
                    <a:lnTo>
                      <a:pt x="1285" y="698"/>
                    </a:lnTo>
                    <a:lnTo>
                      <a:pt x="1241" y="702"/>
                    </a:lnTo>
                    <a:lnTo>
                      <a:pt x="1237" y="649"/>
                    </a:lnTo>
                    <a:lnTo>
                      <a:pt x="1232" y="601"/>
                    </a:lnTo>
                    <a:lnTo>
                      <a:pt x="1228" y="554"/>
                    </a:lnTo>
                    <a:lnTo>
                      <a:pt x="1226" y="511"/>
                    </a:lnTo>
                    <a:lnTo>
                      <a:pt x="1221" y="469"/>
                    </a:lnTo>
                    <a:lnTo>
                      <a:pt x="1218" y="431"/>
                    </a:lnTo>
                    <a:lnTo>
                      <a:pt x="1213" y="396"/>
                    </a:lnTo>
                    <a:lnTo>
                      <a:pt x="1211" y="363"/>
                    </a:lnTo>
                    <a:lnTo>
                      <a:pt x="1206" y="333"/>
                    </a:lnTo>
                    <a:lnTo>
                      <a:pt x="1203" y="304"/>
                    </a:lnTo>
                    <a:lnTo>
                      <a:pt x="1198" y="278"/>
                    </a:lnTo>
                    <a:lnTo>
                      <a:pt x="1196" y="257"/>
                    </a:lnTo>
                    <a:lnTo>
                      <a:pt x="1192" y="235"/>
                    </a:lnTo>
                    <a:lnTo>
                      <a:pt x="1189" y="218"/>
                    </a:lnTo>
                    <a:lnTo>
                      <a:pt x="1185" y="203"/>
                    </a:lnTo>
                    <a:lnTo>
                      <a:pt x="1182" y="192"/>
                    </a:lnTo>
                    <a:lnTo>
                      <a:pt x="1175" y="174"/>
                    </a:lnTo>
                    <a:lnTo>
                      <a:pt x="1168" y="158"/>
                    </a:lnTo>
                    <a:lnTo>
                      <a:pt x="1160" y="142"/>
                    </a:lnTo>
                    <a:lnTo>
                      <a:pt x="1153" y="128"/>
                    </a:lnTo>
                    <a:lnTo>
                      <a:pt x="1144" y="115"/>
                    </a:lnTo>
                    <a:lnTo>
                      <a:pt x="1135" y="103"/>
                    </a:lnTo>
                    <a:lnTo>
                      <a:pt x="1125" y="92"/>
                    </a:lnTo>
                    <a:lnTo>
                      <a:pt x="1116" y="83"/>
                    </a:lnTo>
                    <a:lnTo>
                      <a:pt x="1103" y="74"/>
                    </a:lnTo>
                    <a:lnTo>
                      <a:pt x="1092" y="67"/>
                    </a:lnTo>
                    <a:lnTo>
                      <a:pt x="1079" y="60"/>
                    </a:lnTo>
                    <a:lnTo>
                      <a:pt x="1068" y="56"/>
                    </a:lnTo>
                    <a:lnTo>
                      <a:pt x="1053" y="51"/>
                    </a:lnTo>
                    <a:lnTo>
                      <a:pt x="1040" y="49"/>
                    </a:lnTo>
                    <a:lnTo>
                      <a:pt x="1025" y="47"/>
                    </a:lnTo>
                    <a:lnTo>
                      <a:pt x="1011" y="47"/>
                    </a:lnTo>
                    <a:lnTo>
                      <a:pt x="993" y="47"/>
                    </a:lnTo>
                    <a:lnTo>
                      <a:pt x="976" y="49"/>
                    </a:lnTo>
                    <a:lnTo>
                      <a:pt x="958" y="51"/>
                    </a:lnTo>
                    <a:lnTo>
                      <a:pt x="940" y="57"/>
                    </a:lnTo>
                    <a:lnTo>
                      <a:pt x="919" y="61"/>
                    </a:lnTo>
                    <a:lnTo>
                      <a:pt x="900" y="69"/>
                    </a:lnTo>
                    <a:lnTo>
                      <a:pt x="880" y="77"/>
                    </a:lnTo>
                    <a:lnTo>
                      <a:pt x="859" y="88"/>
                    </a:lnTo>
                    <a:lnTo>
                      <a:pt x="804" y="116"/>
                    </a:lnTo>
                    <a:lnTo>
                      <a:pt x="753" y="152"/>
                    </a:lnTo>
                    <a:lnTo>
                      <a:pt x="741" y="123"/>
                    </a:lnTo>
                    <a:lnTo>
                      <a:pt x="732" y="100"/>
                    </a:lnTo>
                    <a:lnTo>
                      <a:pt x="724" y="82"/>
                    </a:lnTo>
                    <a:lnTo>
                      <a:pt x="718" y="68"/>
                    </a:lnTo>
                    <a:lnTo>
                      <a:pt x="706" y="55"/>
                    </a:lnTo>
                    <a:lnTo>
                      <a:pt x="696" y="44"/>
                    </a:lnTo>
                    <a:lnTo>
                      <a:pt x="685" y="35"/>
                    </a:lnTo>
                    <a:lnTo>
                      <a:pt x="673" y="28"/>
                    </a:lnTo>
                    <a:lnTo>
                      <a:pt x="660" y="22"/>
                    </a:lnTo>
                    <a:lnTo>
                      <a:pt x="646" y="18"/>
                    </a:lnTo>
                    <a:lnTo>
                      <a:pt x="631" y="16"/>
                    </a:lnTo>
                    <a:lnTo>
                      <a:pt x="617" y="16"/>
                    </a:lnTo>
                    <a:lnTo>
                      <a:pt x="587" y="17"/>
                    </a:lnTo>
                    <a:lnTo>
                      <a:pt x="559" y="23"/>
                    </a:lnTo>
                    <a:lnTo>
                      <a:pt x="529" y="31"/>
                    </a:lnTo>
                    <a:lnTo>
                      <a:pt x="502" y="43"/>
                    </a:lnTo>
                    <a:lnTo>
                      <a:pt x="473" y="58"/>
                    </a:lnTo>
                    <a:lnTo>
                      <a:pt x="445" y="77"/>
                    </a:lnTo>
                    <a:lnTo>
                      <a:pt x="418" y="99"/>
                    </a:lnTo>
                    <a:lnTo>
                      <a:pt x="391" y="125"/>
                    </a:lnTo>
                    <a:lnTo>
                      <a:pt x="365" y="0"/>
                    </a:lnTo>
                    <a:lnTo>
                      <a:pt x="18" y="110"/>
                    </a:lnTo>
                    <a:lnTo>
                      <a:pt x="0" y="337"/>
                    </a:lnTo>
                    <a:close/>
                    <a:moveTo>
                      <a:pt x="130" y="253"/>
                    </a:moveTo>
                    <a:lnTo>
                      <a:pt x="53" y="274"/>
                    </a:lnTo>
                    <a:lnTo>
                      <a:pt x="62" y="147"/>
                    </a:lnTo>
                    <a:lnTo>
                      <a:pt x="329" y="63"/>
                    </a:lnTo>
                    <a:lnTo>
                      <a:pt x="357" y="232"/>
                    </a:lnTo>
                    <a:lnTo>
                      <a:pt x="391" y="193"/>
                    </a:lnTo>
                    <a:lnTo>
                      <a:pt x="418" y="161"/>
                    </a:lnTo>
                    <a:lnTo>
                      <a:pt x="448" y="135"/>
                    </a:lnTo>
                    <a:lnTo>
                      <a:pt x="475" y="112"/>
                    </a:lnTo>
                    <a:lnTo>
                      <a:pt x="504" y="95"/>
                    </a:lnTo>
                    <a:lnTo>
                      <a:pt x="532" y="81"/>
                    </a:lnTo>
                    <a:lnTo>
                      <a:pt x="545" y="75"/>
                    </a:lnTo>
                    <a:lnTo>
                      <a:pt x="560" y="72"/>
                    </a:lnTo>
                    <a:lnTo>
                      <a:pt x="587" y="65"/>
                    </a:lnTo>
                    <a:lnTo>
                      <a:pt x="617" y="64"/>
                    </a:lnTo>
                    <a:lnTo>
                      <a:pt x="625" y="64"/>
                    </a:lnTo>
                    <a:lnTo>
                      <a:pt x="634" y="66"/>
                    </a:lnTo>
                    <a:lnTo>
                      <a:pt x="642" y="68"/>
                    </a:lnTo>
                    <a:lnTo>
                      <a:pt x="651" y="73"/>
                    </a:lnTo>
                    <a:lnTo>
                      <a:pt x="657" y="77"/>
                    </a:lnTo>
                    <a:lnTo>
                      <a:pt x="665" y="84"/>
                    </a:lnTo>
                    <a:lnTo>
                      <a:pt x="672" y="91"/>
                    </a:lnTo>
                    <a:lnTo>
                      <a:pt x="680" y="100"/>
                    </a:lnTo>
                    <a:lnTo>
                      <a:pt x="684" y="106"/>
                    </a:lnTo>
                    <a:lnTo>
                      <a:pt x="688" y="116"/>
                    </a:lnTo>
                    <a:lnTo>
                      <a:pt x="693" y="128"/>
                    </a:lnTo>
                    <a:lnTo>
                      <a:pt x="699" y="144"/>
                    </a:lnTo>
                    <a:lnTo>
                      <a:pt x="706" y="161"/>
                    </a:lnTo>
                    <a:lnTo>
                      <a:pt x="714" y="182"/>
                    </a:lnTo>
                    <a:lnTo>
                      <a:pt x="722" y="206"/>
                    </a:lnTo>
                    <a:lnTo>
                      <a:pt x="731" y="232"/>
                    </a:lnTo>
                    <a:lnTo>
                      <a:pt x="757" y="209"/>
                    </a:lnTo>
                    <a:lnTo>
                      <a:pt x="783" y="187"/>
                    </a:lnTo>
                    <a:lnTo>
                      <a:pt x="813" y="167"/>
                    </a:lnTo>
                    <a:lnTo>
                      <a:pt x="845" y="148"/>
                    </a:lnTo>
                    <a:lnTo>
                      <a:pt x="880" y="131"/>
                    </a:lnTo>
                    <a:lnTo>
                      <a:pt x="898" y="122"/>
                    </a:lnTo>
                    <a:lnTo>
                      <a:pt x="916" y="115"/>
                    </a:lnTo>
                    <a:lnTo>
                      <a:pt x="933" y="108"/>
                    </a:lnTo>
                    <a:lnTo>
                      <a:pt x="951" y="103"/>
                    </a:lnTo>
                    <a:lnTo>
                      <a:pt x="966" y="99"/>
                    </a:lnTo>
                    <a:lnTo>
                      <a:pt x="982" y="97"/>
                    </a:lnTo>
                    <a:lnTo>
                      <a:pt x="997" y="94"/>
                    </a:lnTo>
                    <a:lnTo>
                      <a:pt x="1011" y="94"/>
                    </a:lnTo>
                    <a:lnTo>
                      <a:pt x="1031" y="95"/>
                    </a:lnTo>
                    <a:lnTo>
                      <a:pt x="1050" y="101"/>
                    </a:lnTo>
                    <a:lnTo>
                      <a:pt x="1067" y="109"/>
                    </a:lnTo>
                    <a:lnTo>
                      <a:pt x="1075" y="115"/>
                    </a:lnTo>
                    <a:lnTo>
                      <a:pt x="1084" y="123"/>
                    </a:lnTo>
                    <a:lnTo>
                      <a:pt x="1099" y="137"/>
                    </a:lnTo>
                    <a:lnTo>
                      <a:pt x="1112" y="158"/>
                    </a:lnTo>
                    <a:lnTo>
                      <a:pt x="1118" y="168"/>
                    </a:lnTo>
                    <a:lnTo>
                      <a:pt x="1125" y="181"/>
                    </a:lnTo>
                    <a:lnTo>
                      <a:pt x="1136" y="208"/>
                    </a:lnTo>
                    <a:lnTo>
                      <a:pt x="1138" y="218"/>
                    </a:lnTo>
                    <a:lnTo>
                      <a:pt x="1143" y="232"/>
                    </a:lnTo>
                    <a:lnTo>
                      <a:pt x="1145" y="248"/>
                    </a:lnTo>
                    <a:lnTo>
                      <a:pt x="1150" y="267"/>
                    </a:lnTo>
                    <a:lnTo>
                      <a:pt x="1152" y="288"/>
                    </a:lnTo>
                    <a:lnTo>
                      <a:pt x="1156" y="314"/>
                    </a:lnTo>
                    <a:lnTo>
                      <a:pt x="1160" y="343"/>
                    </a:lnTo>
                    <a:lnTo>
                      <a:pt x="1164" y="375"/>
                    </a:lnTo>
                    <a:lnTo>
                      <a:pt x="1167" y="408"/>
                    </a:lnTo>
                    <a:lnTo>
                      <a:pt x="1171" y="445"/>
                    </a:lnTo>
                    <a:lnTo>
                      <a:pt x="1175" y="485"/>
                    </a:lnTo>
                    <a:lnTo>
                      <a:pt x="1179" y="528"/>
                    </a:lnTo>
                    <a:lnTo>
                      <a:pt x="1181" y="573"/>
                    </a:lnTo>
                    <a:lnTo>
                      <a:pt x="1186" y="622"/>
                    </a:lnTo>
                    <a:lnTo>
                      <a:pt x="1190" y="673"/>
                    </a:lnTo>
                    <a:lnTo>
                      <a:pt x="1195" y="729"/>
                    </a:lnTo>
                    <a:lnTo>
                      <a:pt x="1197" y="754"/>
                    </a:lnTo>
                    <a:lnTo>
                      <a:pt x="1247" y="749"/>
                    </a:lnTo>
                    <a:lnTo>
                      <a:pt x="1275" y="905"/>
                    </a:lnTo>
                    <a:lnTo>
                      <a:pt x="924" y="900"/>
                    </a:lnTo>
                    <a:lnTo>
                      <a:pt x="918" y="778"/>
                    </a:lnTo>
                    <a:lnTo>
                      <a:pt x="1024" y="768"/>
                    </a:lnTo>
                    <a:lnTo>
                      <a:pt x="1021" y="684"/>
                    </a:lnTo>
                    <a:lnTo>
                      <a:pt x="1017" y="647"/>
                    </a:lnTo>
                    <a:lnTo>
                      <a:pt x="1014" y="612"/>
                    </a:lnTo>
                    <a:lnTo>
                      <a:pt x="1009" y="579"/>
                    </a:lnTo>
                    <a:lnTo>
                      <a:pt x="1007" y="551"/>
                    </a:lnTo>
                    <a:lnTo>
                      <a:pt x="1003" y="522"/>
                    </a:lnTo>
                    <a:lnTo>
                      <a:pt x="1001" y="497"/>
                    </a:lnTo>
                    <a:lnTo>
                      <a:pt x="999" y="473"/>
                    </a:lnTo>
                    <a:lnTo>
                      <a:pt x="998" y="454"/>
                    </a:lnTo>
                    <a:lnTo>
                      <a:pt x="995" y="435"/>
                    </a:lnTo>
                    <a:lnTo>
                      <a:pt x="993" y="419"/>
                    </a:lnTo>
                    <a:lnTo>
                      <a:pt x="991" y="404"/>
                    </a:lnTo>
                    <a:lnTo>
                      <a:pt x="991" y="394"/>
                    </a:lnTo>
                    <a:lnTo>
                      <a:pt x="989" y="384"/>
                    </a:lnTo>
                    <a:lnTo>
                      <a:pt x="989" y="378"/>
                    </a:lnTo>
                    <a:lnTo>
                      <a:pt x="989" y="372"/>
                    </a:lnTo>
                    <a:lnTo>
                      <a:pt x="989" y="371"/>
                    </a:lnTo>
                    <a:lnTo>
                      <a:pt x="980" y="345"/>
                    </a:lnTo>
                    <a:lnTo>
                      <a:pt x="970" y="324"/>
                    </a:lnTo>
                    <a:lnTo>
                      <a:pt x="960" y="304"/>
                    </a:lnTo>
                    <a:lnTo>
                      <a:pt x="950" y="290"/>
                    </a:lnTo>
                    <a:lnTo>
                      <a:pt x="938" y="277"/>
                    </a:lnTo>
                    <a:lnTo>
                      <a:pt x="926" y="269"/>
                    </a:lnTo>
                    <a:lnTo>
                      <a:pt x="914" y="263"/>
                    </a:lnTo>
                    <a:lnTo>
                      <a:pt x="901" y="262"/>
                    </a:lnTo>
                    <a:lnTo>
                      <a:pt x="885" y="263"/>
                    </a:lnTo>
                    <a:lnTo>
                      <a:pt x="872" y="267"/>
                    </a:lnTo>
                    <a:lnTo>
                      <a:pt x="858" y="273"/>
                    </a:lnTo>
                    <a:lnTo>
                      <a:pt x="847" y="282"/>
                    </a:lnTo>
                    <a:lnTo>
                      <a:pt x="836" y="292"/>
                    </a:lnTo>
                    <a:lnTo>
                      <a:pt x="825" y="305"/>
                    </a:lnTo>
                    <a:lnTo>
                      <a:pt x="816" y="321"/>
                    </a:lnTo>
                    <a:lnTo>
                      <a:pt x="808" y="341"/>
                    </a:lnTo>
                    <a:lnTo>
                      <a:pt x="798" y="371"/>
                    </a:lnTo>
                    <a:lnTo>
                      <a:pt x="794" y="388"/>
                    </a:lnTo>
                    <a:lnTo>
                      <a:pt x="791" y="408"/>
                    </a:lnTo>
                    <a:lnTo>
                      <a:pt x="788" y="450"/>
                    </a:lnTo>
                    <a:lnTo>
                      <a:pt x="789" y="497"/>
                    </a:lnTo>
                    <a:lnTo>
                      <a:pt x="790" y="856"/>
                    </a:lnTo>
                    <a:lnTo>
                      <a:pt x="789" y="856"/>
                    </a:lnTo>
                    <a:lnTo>
                      <a:pt x="787" y="856"/>
                    </a:lnTo>
                    <a:lnTo>
                      <a:pt x="778" y="856"/>
                    </a:lnTo>
                    <a:lnTo>
                      <a:pt x="771" y="856"/>
                    </a:lnTo>
                    <a:lnTo>
                      <a:pt x="763" y="856"/>
                    </a:lnTo>
                    <a:lnTo>
                      <a:pt x="753" y="856"/>
                    </a:lnTo>
                    <a:lnTo>
                      <a:pt x="741" y="857"/>
                    </a:lnTo>
                    <a:lnTo>
                      <a:pt x="728" y="856"/>
                    </a:lnTo>
                    <a:lnTo>
                      <a:pt x="713" y="856"/>
                    </a:lnTo>
                    <a:lnTo>
                      <a:pt x="696" y="856"/>
                    </a:lnTo>
                    <a:lnTo>
                      <a:pt x="678" y="856"/>
                    </a:lnTo>
                    <a:lnTo>
                      <a:pt x="637" y="856"/>
                    </a:lnTo>
                    <a:lnTo>
                      <a:pt x="614" y="856"/>
                    </a:lnTo>
                    <a:lnTo>
                      <a:pt x="591" y="856"/>
                    </a:lnTo>
                    <a:lnTo>
                      <a:pt x="579" y="458"/>
                    </a:lnTo>
                    <a:lnTo>
                      <a:pt x="576" y="433"/>
                    </a:lnTo>
                    <a:lnTo>
                      <a:pt x="574" y="411"/>
                    </a:lnTo>
                    <a:lnTo>
                      <a:pt x="569" y="389"/>
                    </a:lnTo>
                    <a:lnTo>
                      <a:pt x="566" y="371"/>
                    </a:lnTo>
                    <a:lnTo>
                      <a:pt x="560" y="353"/>
                    </a:lnTo>
                    <a:lnTo>
                      <a:pt x="555" y="337"/>
                    </a:lnTo>
                    <a:lnTo>
                      <a:pt x="549" y="322"/>
                    </a:lnTo>
                    <a:lnTo>
                      <a:pt x="543" y="311"/>
                    </a:lnTo>
                    <a:lnTo>
                      <a:pt x="534" y="299"/>
                    </a:lnTo>
                    <a:lnTo>
                      <a:pt x="526" y="288"/>
                    </a:lnTo>
                    <a:lnTo>
                      <a:pt x="517" y="279"/>
                    </a:lnTo>
                    <a:lnTo>
                      <a:pt x="509" y="274"/>
                    </a:lnTo>
                    <a:lnTo>
                      <a:pt x="498" y="268"/>
                    </a:lnTo>
                    <a:lnTo>
                      <a:pt x="487" y="265"/>
                    </a:lnTo>
                    <a:lnTo>
                      <a:pt x="476" y="262"/>
                    </a:lnTo>
                    <a:lnTo>
                      <a:pt x="466" y="262"/>
                    </a:lnTo>
                    <a:lnTo>
                      <a:pt x="443" y="265"/>
                    </a:lnTo>
                    <a:lnTo>
                      <a:pt x="420" y="275"/>
                    </a:lnTo>
                    <a:lnTo>
                      <a:pt x="408" y="280"/>
                    </a:lnTo>
                    <a:lnTo>
                      <a:pt x="397" y="290"/>
                    </a:lnTo>
                    <a:lnTo>
                      <a:pt x="372" y="312"/>
                    </a:lnTo>
                    <a:lnTo>
                      <a:pt x="366" y="317"/>
                    </a:lnTo>
                    <a:lnTo>
                      <a:pt x="365" y="324"/>
                    </a:lnTo>
                    <a:lnTo>
                      <a:pt x="363" y="329"/>
                    </a:lnTo>
                    <a:lnTo>
                      <a:pt x="363" y="338"/>
                    </a:lnTo>
                    <a:lnTo>
                      <a:pt x="362" y="350"/>
                    </a:lnTo>
                    <a:lnTo>
                      <a:pt x="362" y="364"/>
                    </a:lnTo>
                    <a:lnTo>
                      <a:pt x="360" y="381"/>
                    </a:lnTo>
                    <a:lnTo>
                      <a:pt x="360" y="402"/>
                    </a:lnTo>
                    <a:lnTo>
                      <a:pt x="360" y="426"/>
                    </a:lnTo>
                    <a:lnTo>
                      <a:pt x="360" y="453"/>
                    </a:lnTo>
                    <a:lnTo>
                      <a:pt x="360" y="481"/>
                    </a:lnTo>
                    <a:lnTo>
                      <a:pt x="360" y="513"/>
                    </a:lnTo>
                    <a:lnTo>
                      <a:pt x="360" y="548"/>
                    </a:lnTo>
                    <a:lnTo>
                      <a:pt x="362" y="587"/>
                    </a:lnTo>
                    <a:lnTo>
                      <a:pt x="362" y="628"/>
                    </a:lnTo>
                    <a:lnTo>
                      <a:pt x="364" y="672"/>
                    </a:lnTo>
                    <a:lnTo>
                      <a:pt x="364" y="719"/>
                    </a:lnTo>
                    <a:lnTo>
                      <a:pt x="366" y="770"/>
                    </a:lnTo>
                    <a:lnTo>
                      <a:pt x="366" y="796"/>
                    </a:lnTo>
                    <a:lnTo>
                      <a:pt x="424" y="791"/>
                    </a:lnTo>
                    <a:lnTo>
                      <a:pt x="454" y="951"/>
                    </a:lnTo>
                    <a:lnTo>
                      <a:pt x="103" y="941"/>
                    </a:lnTo>
                    <a:lnTo>
                      <a:pt x="96" y="820"/>
                    </a:lnTo>
                    <a:lnTo>
                      <a:pt x="166" y="813"/>
                    </a:lnTo>
                    <a:lnTo>
                      <a:pt x="130" y="253"/>
                    </a:lnTo>
                    <a:close/>
                  </a:path>
                </a:pathLst>
              </a:custGeom>
              <a:solidFill>
                <a:schemeClr val="tx1"/>
              </a:solidFill>
              <a:ln w="9525">
                <a:noFill/>
                <a:round/>
                <a:headEnd/>
                <a:tailEnd/>
              </a:ln>
            </p:spPr>
            <p:txBody>
              <a:bodyPr/>
              <a:lstStyle/>
              <a:p>
                <a:endParaRPr lang="en-US"/>
              </a:p>
            </p:txBody>
          </p:sp>
          <p:sp>
            <p:nvSpPr>
              <p:cNvPr id="25629" name="Freeform 19"/>
              <p:cNvSpPr>
                <a:spLocks noEditPoints="1"/>
              </p:cNvSpPr>
              <p:nvPr/>
            </p:nvSpPr>
            <p:spPr bwMode="auto">
              <a:xfrm>
                <a:off x="5235" y="4422"/>
                <a:ext cx="209" cy="267"/>
              </a:xfrm>
              <a:custGeom>
                <a:avLst/>
                <a:gdLst>
                  <a:gd name="T0" fmla="*/ 0 w 1243"/>
                  <a:gd name="T1" fmla="*/ 0 h 1587"/>
                  <a:gd name="T2" fmla="*/ 0 w 1243"/>
                  <a:gd name="T3" fmla="*/ 0 h 1587"/>
                  <a:gd name="T4" fmla="*/ 0 w 1243"/>
                  <a:gd name="T5" fmla="*/ 0 h 1587"/>
                  <a:gd name="T6" fmla="*/ 0 w 1243"/>
                  <a:gd name="T7" fmla="*/ 0 h 1587"/>
                  <a:gd name="T8" fmla="*/ 0 w 1243"/>
                  <a:gd name="T9" fmla="*/ 0 h 1587"/>
                  <a:gd name="T10" fmla="*/ 0 w 1243"/>
                  <a:gd name="T11" fmla="*/ 0 h 1587"/>
                  <a:gd name="T12" fmla="*/ 0 w 1243"/>
                  <a:gd name="T13" fmla="*/ 0 h 1587"/>
                  <a:gd name="T14" fmla="*/ 0 w 1243"/>
                  <a:gd name="T15" fmla="*/ 0 h 1587"/>
                  <a:gd name="T16" fmla="*/ 0 w 1243"/>
                  <a:gd name="T17" fmla="*/ 0 h 1587"/>
                  <a:gd name="T18" fmla="*/ 0 w 1243"/>
                  <a:gd name="T19" fmla="*/ 0 h 1587"/>
                  <a:gd name="T20" fmla="*/ 0 w 1243"/>
                  <a:gd name="T21" fmla="*/ 0 h 1587"/>
                  <a:gd name="T22" fmla="*/ 0 w 1243"/>
                  <a:gd name="T23" fmla="*/ 0 h 1587"/>
                  <a:gd name="T24" fmla="*/ 0 w 1243"/>
                  <a:gd name="T25" fmla="*/ 0 h 1587"/>
                  <a:gd name="T26" fmla="*/ 0 w 1243"/>
                  <a:gd name="T27" fmla="*/ 0 h 1587"/>
                  <a:gd name="T28" fmla="*/ 0 w 1243"/>
                  <a:gd name="T29" fmla="*/ 0 h 1587"/>
                  <a:gd name="T30" fmla="*/ 0 w 1243"/>
                  <a:gd name="T31" fmla="*/ 0 h 1587"/>
                  <a:gd name="T32" fmla="*/ 0 w 1243"/>
                  <a:gd name="T33" fmla="*/ 0 h 1587"/>
                  <a:gd name="T34" fmla="*/ 0 w 1243"/>
                  <a:gd name="T35" fmla="*/ 0 h 1587"/>
                  <a:gd name="T36" fmla="*/ 0 w 1243"/>
                  <a:gd name="T37" fmla="*/ 0 h 1587"/>
                  <a:gd name="T38" fmla="*/ 0 w 1243"/>
                  <a:gd name="T39" fmla="*/ 0 h 1587"/>
                  <a:gd name="T40" fmla="*/ 0 w 1243"/>
                  <a:gd name="T41" fmla="*/ 0 h 1587"/>
                  <a:gd name="T42" fmla="*/ 0 w 1243"/>
                  <a:gd name="T43" fmla="*/ 0 h 1587"/>
                  <a:gd name="T44" fmla="*/ 0 w 1243"/>
                  <a:gd name="T45" fmla="*/ 0 h 1587"/>
                  <a:gd name="T46" fmla="*/ 0 w 1243"/>
                  <a:gd name="T47" fmla="*/ 0 h 1587"/>
                  <a:gd name="T48" fmla="*/ 0 w 1243"/>
                  <a:gd name="T49" fmla="*/ 0 h 1587"/>
                  <a:gd name="T50" fmla="*/ 0 w 1243"/>
                  <a:gd name="T51" fmla="*/ 0 h 1587"/>
                  <a:gd name="T52" fmla="*/ 0 w 1243"/>
                  <a:gd name="T53" fmla="*/ 0 h 1587"/>
                  <a:gd name="T54" fmla="*/ 0 w 1243"/>
                  <a:gd name="T55" fmla="*/ 0 h 1587"/>
                  <a:gd name="T56" fmla="*/ 0 w 1243"/>
                  <a:gd name="T57" fmla="*/ 0 h 1587"/>
                  <a:gd name="T58" fmla="*/ 0 w 1243"/>
                  <a:gd name="T59" fmla="*/ 0 h 1587"/>
                  <a:gd name="T60" fmla="*/ 0 w 1243"/>
                  <a:gd name="T61" fmla="*/ 0 h 1587"/>
                  <a:gd name="T62" fmla="*/ 0 w 1243"/>
                  <a:gd name="T63" fmla="*/ 0 h 1587"/>
                  <a:gd name="T64" fmla="*/ 0 w 1243"/>
                  <a:gd name="T65" fmla="*/ 0 h 1587"/>
                  <a:gd name="T66" fmla="*/ 0 w 1243"/>
                  <a:gd name="T67" fmla="*/ 0 h 1587"/>
                  <a:gd name="T68" fmla="*/ 0 w 1243"/>
                  <a:gd name="T69" fmla="*/ 0 h 1587"/>
                  <a:gd name="T70" fmla="*/ 0 w 1243"/>
                  <a:gd name="T71" fmla="*/ 0 h 1587"/>
                  <a:gd name="T72" fmla="*/ 0 w 1243"/>
                  <a:gd name="T73" fmla="*/ 0 h 1587"/>
                  <a:gd name="T74" fmla="*/ 0 w 1243"/>
                  <a:gd name="T75" fmla="*/ 0 h 1587"/>
                  <a:gd name="T76" fmla="*/ 0 w 1243"/>
                  <a:gd name="T77" fmla="*/ 0 h 1587"/>
                  <a:gd name="T78" fmla="*/ 0 w 1243"/>
                  <a:gd name="T79" fmla="*/ 0 h 1587"/>
                  <a:gd name="T80" fmla="*/ 0 w 1243"/>
                  <a:gd name="T81" fmla="*/ 0 h 1587"/>
                  <a:gd name="T82" fmla="*/ 0 w 1243"/>
                  <a:gd name="T83" fmla="*/ 0 h 1587"/>
                  <a:gd name="T84" fmla="*/ 0 w 1243"/>
                  <a:gd name="T85" fmla="*/ 0 h 1587"/>
                  <a:gd name="T86" fmla="*/ 0 w 1243"/>
                  <a:gd name="T87" fmla="*/ 0 h 1587"/>
                  <a:gd name="T88" fmla="*/ 0 w 1243"/>
                  <a:gd name="T89" fmla="*/ 0 h 1587"/>
                  <a:gd name="T90" fmla="*/ 0 w 1243"/>
                  <a:gd name="T91" fmla="*/ 0 h 1587"/>
                  <a:gd name="T92" fmla="*/ 0 w 1243"/>
                  <a:gd name="T93" fmla="*/ 0 h 1587"/>
                  <a:gd name="T94" fmla="*/ 0 w 1243"/>
                  <a:gd name="T95" fmla="*/ 0 h 1587"/>
                  <a:gd name="T96" fmla="*/ 0 w 1243"/>
                  <a:gd name="T97" fmla="*/ 0 h 1587"/>
                  <a:gd name="T98" fmla="*/ 0 w 1243"/>
                  <a:gd name="T99" fmla="*/ 0 h 1587"/>
                  <a:gd name="T100" fmla="*/ 0 w 1243"/>
                  <a:gd name="T101" fmla="*/ 0 h 1587"/>
                  <a:gd name="T102" fmla="*/ 0 w 1243"/>
                  <a:gd name="T103" fmla="*/ 0 h 1587"/>
                  <a:gd name="T104" fmla="*/ 0 w 1243"/>
                  <a:gd name="T105" fmla="*/ 0 h 1587"/>
                  <a:gd name="T106" fmla="*/ 0 w 1243"/>
                  <a:gd name="T107" fmla="*/ 0 h 1587"/>
                  <a:gd name="T108" fmla="*/ 0 w 1243"/>
                  <a:gd name="T109" fmla="*/ 0 h 1587"/>
                  <a:gd name="T110" fmla="*/ 0 w 1243"/>
                  <a:gd name="T111" fmla="*/ 0 h 1587"/>
                  <a:gd name="T112" fmla="*/ 0 w 1243"/>
                  <a:gd name="T113" fmla="*/ 0 h 1587"/>
                  <a:gd name="T114" fmla="*/ 0 w 1243"/>
                  <a:gd name="T115" fmla="*/ 0 h 1587"/>
                  <a:gd name="T116" fmla="*/ 0 w 1243"/>
                  <a:gd name="T117" fmla="*/ 0 h 1587"/>
                  <a:gd name="T118" fmla="*/ 0 w 1243"/>
                  <a:gd name="T119" fmla="*/ 0 h 1587"/>
                  <a:gd name="T120" fmla="*/ 0 w 1243"/>
                  <a:gd name="T121" fmla="*/ 0 h 1587"/>
                  <a:gd name="T122" fmla="*/ 0 w 1243"/>
                  <a:gd name="T123" fmla="*/ 0 h 1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3"/>
                  <a:gd name="T187" fmla="*/ 0 h 1587"/>
                  <a:gd name="T188" fmla="*/ 1243 w 1243"/>
                  <a:gd name="T189" fmla="*/ 1587 h 1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3" h="1587">
                    <a:moveTo>
                      <a:pt x="931" y="0"/>
                    </a:moveTo>
                    <a:lnTo>
                      <a:pt x="884" y="105"/>
                    </a:lnTo>
                    <a:lnTo>
                      <a:pt x="848" y="86"/>
                    </a:lnTo>
                    <a:lnTo>
                      <a:pt x="812" y="70"/>
                    </a:lnTo>
                    <a:lnTo>
                      <a:pt x="773" y="55"/>
                    </a:lnTo>
                    <a:lnTo>
                      <a:pt x="735" y="44"/>
                    </a:lnTo>
                    <a:lnTo>
                      <a:pt x="694" y="34"/>
                    </a:lnTo>
                    <a:lnTo>
                      <a:pt x="653" y="26"/>
                    </a:lnTo>
                    <a:lnTo>
                      <a:pt x="611" y="20"/>
                    </a:lnTo>
                    <a:lnTo>
                      <a:pt x="568" y="17"/>
                    </a:lnTo>
                    <a:lnTo>
                      <a:pt x="509" y="14"/>
                    </a:lnTo>
                    <a:lnTo>
                      <a:pt x="452" y="19"/>
                    </a:lnTo>
                    <a:lnTo>
                      <a:pt x="397" y="29"/>
                    </a:lnTo>
                    <a:lnTo>
                      <a:pt x="345" y="46"/>
                    </a:lnTo>
                    <a:lnTo>
                      <a:pt x="291" y="68"/>
                    </a:lnTo>
                    <a:lnTo>
                      <a:pt x="241" y="97"/>
                    </a:lnTo>
                    <a:lnTo>
                      <a:pt x="193" y="131"/>
                    </a:lnTo>
                    <a:lnTo>
                      <a:pt x="147" y="173"/>
                    </a:lnTo>
                    <a:lnTo>
                      <a:pt x="113" y="207"/>
                    </a:lnTo>
                    <a:lnTo>
                      <a:pt x="84" y="245"/>
                    </a:lnTo>
                    <a:lnTo>
                      <a:pt x="59" y="282"/>
                    </a:lnTo>
                    <a:lnTo>
                      <a:pt x="38" y="323"/>
                    </a:lnTo>
                    <a:lnTo>
                      <a:pt x="23" y="364"/>
                    </a:lnTo>
                    <a:lnTo>
                      <a:pt x="11" y="408"/>
                    </a:lnTo>
                    <a:lnTo>
                      <a:pt x="4" y="454"/>
                    </a:lnTo>
                    <a:lnTo>
                      <a:pt x="3" y="502"/>
                    </a:lnTo>
                    <a:lnTo>
                      <a:pt x="3" y="538"/>
                    </a:lnTo>
                    <a:lnTo>
                      <a:pt x="7" y="572"/>
                    </a:lnTo>
                    <a:lnTo>
                      <a:pt x="11" y="605"/>
                    </a:lnTo>
                    <a:lnTo>
                      <a:pt x="19" y="636"/>
                    </a:lnTo>
                    <a:lnTo>
                      <a:pt x="27" y="666"/>
                    </a:lnTo>
                    <a:lnTo>
                      <a:pt x="40" y="695"/>
                    </a:lnTo>
                    <a:lnTo>
                      <a:pt x="53" y="723"/>
                    </a:lnTo>
                    <a:lnTo>
                      <a:pt x="70" y="750"/>
                    </a:lnTo>
                    <a:lnTo>
                      <a:pt x="88" y="776"/>
                    </a:lnTo>
                    <a:lnTo>
                      <a:pt x="110" y="800"/>
                    </a:lnTo>
                    <a:lnTo>
                      <a:pt x="132" y="821"/>
                    </a:lnTo>
                    <a:lnTo>
                      <a:pt x="159" y="842"/>
                    </a:lnTo>
                    <a:lnTo>
                      <a:pt x="185" y="859"/>
                    </a:lnTo>
                    <a:lnTo>
                      <a:pt x="214" y="874"/>
                    </a:lnTo>
                    <a:lnTo>
                      <a:pt x="245" y="886"/>
                    </a:lnTo>
                    <a:lnTo>
                      <a:pt x="278" y="896"/>
                    </a:lnTo>
                    <a:lnTo>
                      <a:pt x="464" y="959"/>
                    </a:lnTo>
                    <a:lnTo>
                      <a:pt x="491" y="966"/>
                    </a:lnTo>
                    <a:lnTo>
                      <a:pt x="517" y="973"/>
                    </a:lnTo>
                    <a:lnTo>
                      <a:pt x="541" y="980"/>
                    </a:lnTo>
                    <a:lnTo>
                      <a:pt x="563" y="989"/>
                    </a:lnTo>
                    <a:lnTo>
                      <a:pt x="584" y="996"/>
                    </a:lnTo>
                    <a:lnTo>
                      <a:pt x="603" y="1005"/>
                    </a:lnTo>
                    <a:lnTo>
                      <a:pt x="620" y="1014"/>
                    </a:lnTo>
                    <a:lnTo>
                      <a:pt x="636" y="1023"/>
                    </a:lnTo>
                    <a:lnTo>
                      <a:pt x="648" y="1031"/>
                    </a:lnTo>
                    <a:lnTo>
                      <a:pt x="660" y="1040"/>
                    </a:lnTo>
                    <a:lnTo>
                      <a:pt x="670" y="1050"/>
                    </a:lnTo>
                    <a:lnTo>
                      <a:pt x="679" y="1059"/>
                    </a:lnTo>
                    <a:lnTo>
                      <a:pt x="685" y="1068"/>
                    </a:lnTo>
                    <a:lnTo>
                      <a:pt x="689" y="1077"/>
                    </a:lnTo>
                    <a:lnTo>
                      <a:pt x="693" y="1086"/>
                    </a:lnTo>
                    <a:lnTo>
                      <a:pt x="694" y="1096"/>
                    </a:lnTo>
                    <a:lnTo>
                      <a:pt x="692" y="1112"/>
                    </a:lnTo>
                    <a:lnTo>
                      <a:pt x="689" y="1120"/>
                    </a:lnTo>
                    <a:lnTo>
                      <a:pt x="687" y="1129"/>
                    </a:lnTo>
                    <a:lnTo>
                      <a:pt x="682" y="1136"/>
                    </a:lnTo>
                    <a:lnTo>
                      <a:pt x="680" y="1139"/>
                    </a:lnTo>
                    <a:lnTo>
                      <a:pt x="679" y="1144"/>
                    </a:lnTo>
                    <a:lnTo>
                      <a:pt x="675" y="1151"/>
                    </a:lnTo>
                    <a:lnTo>
                      <a:pt x="670" y="1158"/>
                    </a:lnTo>
                    <a:lnTo>
                      <a:pt x="663" y="1164"/>
                    </a:lnTo>
                    <a:lnTo>
                      <a:pt x="656" y="1171"/>
                    </a:lnTo>
                    <a:lnTo>
                      <a:pt x="652" y="1173"/>
                    </a:lnTo>
                    <a:lnTo>
                      <a:pt x="650" y="1174"/>
                    </a:lnTo>
                    <a:lnTo>
                      <a:pt x="648" y="1177"/>
                    </a:lnTo>
                    <a:lnTo>
                      <a:pt x="641" y="1183"/>
                    </a:lnTo>
                    <a:lnTo>
                      <a:pt x="630" y="1188"/>
                    </a:lnTo>
                    <a:lnTo>
                      <a:pt x="621" y="1194"/>
                    </a:lnTo>
                    <a:lnTo>
                      <a:pt x="601" y="1205"/>
                    </a:lnTo>
                    <a:lnTo>
                      <a:pt x="589" y="1208"/>
                    </a:lnTo>
                    <a:lnTo>
                      <a:pt x="578" y="1212"/>
                    </a:lnTo>
                    <a:lnTo>
                      <a:pt x="571" y="1212"/>
                    </a:lnTo>
                    <a:lnTo>
                      <a:pt x="568" y="1212"/>
                    </a:lnTo>
                    <a:lnTo>
                      <a:pt x="566" y="1213"/>
                    </a:lnTo>
                    <a:lnTo>
                      <a:pt x="553" y="1215"/>
                    </a:lnTo>
                    <a:lnTo>
                      <a:pt x="549" y="1214"/>
                    </a:lnTo>
                    <a:lnTo>
                      <a:pt x="545" y="1214"/>
                    </a:lnTo>
                    <a:lnTo>
                      <a:pt x="538" y="1214"/>
                    </a:lnTo>
                    <a:lnTo>
                      <a:pt x="524" y="1214"/>
                    </a:lnTo>
                    <a:lnTo>
                      <a:pt x="508" y="1212"/>
                    </a:lnTo>
                    <a:lnTo>
                      <a:pt x="492" y="1210"/>
                    </a:lnTo>
                    <a:lnTo>
                      <a:pt x="461" y="1202"/>
                    </a:lnTo>
                    <a:lnTo>
                      <a:pt x="435" y="1194"/>
                    </a:lnTo>
                    <a:lnTo>
                      <a:pt x="411" y="1182"/>
                    </a:lnTo>
                    <a:lnTo>
                      <a:pt x="401" y="1175"/>
                    </a:lnTo>
                    <a:lnTo>
                      <a:pt x="393" y="1170"/>
                    </a:lnTo>
                    <a:lnTo>
                      <a:pt x="392" y="1166"/>
                    </a:lnTo>
                    <a:lnTo>
                      <a:pt x="393" y="1162"/>
                    </a:lnTo>
                    <a:lnTo>
                      <a:pt x="394" y="1154"/>
                    </a:lnTo>
                    <a:lnTo>
                      <a:pt x="398" y="1145"/>
                    </a:lnTo>
                    <a:lnTo>
                      <a:pt x="401" y="1131"/>
                    </a:lnTo>
                    <a:lnTo>
                      <a:pt x="406" y="1115"/>
                    </a:lnTo>
                    <a:lnTo>
                      <a:pt x="410" y="1096"/>
                    </a:lnTo>
                    <a:lnTo>
                      <a:pt x="417" y="1076"/>
                    </a:lnTo>
                    <a:lnTo>
                      <a:pt x="30" y="1005"/>
                    </a:lnTo>
                    <a:lnTo>
                      <a:pt x="0" y="1506"/>
                    </a:lnTo>
                    <a:lnTo>
                      <a:pt x="296" y="1587"/>
                    </a:lnTo>
                    <a:lnTo>
                      <a:pt x="320" y="1493"/>
                    </a:lnTo>
                    <a:lnTo>
                      <a:pt x="323" y="1492"/>
                    </a:lnTo>
                    <a:lnTo>
                      <a:pt x="329" y="1493"/>
                    </a:lnTo>
                    <a:lnTo>
                      <a:pt x="337" y="1496"/>
                    </a:lnTo>
                    <a:lnTo>
                      <a:pt x="345" y="1497"/>
                    </a:lnTo>
                    <a:lnTo>
                      <a:pt x="357" y="1500"/>
                    </a:lnTo>
                    <a:lnTo>
                      <a:pt x="372" y="1503"/>
                    </a:lnTo>
                    <a:lnTo>
                      <a:pt x="389" y="1508"/>
                    </a:lnTo>
                    <a:lnTo>
                      <a:pt x="426" y="1518"/>
                    </a:lnTo>
                    <a:lnTo>
                      <a:pt x="448" y="1524"/>
                    </a:lnTo>
                    <a:lnTo>
                      <a:pt x="474" y="1531"/>
                    </a:lnTo>
                    <a:lnTo>
                      <a:pt x="529" y="1545"/>
                    </a:lnTo>
                    <a:lnTo>
                      <a:pt x="560" y="1553"/>
                    </a:lnTo>
                    <a:lnTo>
                      <a:pt x="595" y="1563"/>
                    </a:lnTo>
                    <a:lnTo>
                      <a:pt x="631" y="1566"/>
                    </a:lnTo>
                    <a:lnTo>
                      <a:pt x="639" y="1566"/>
                    </a:lnTo>
                    <a:lnTo>
                      <a:pt x="648" y="1567"/>
                    </a:lnTo>
                    <a:lnTo>
                      <a:pt x="667" y="1569"/>
                    </a:lnTo>
                    <a:lnTo>
                      <a:pt x="701" y="1570"/>
                    </a:lnTo>
                    <a:lnTo>
                      <a:pt x="716" y="1570"/>
                    </a:lnTo>
                    <a:lnTo>
                      <a:pt x="724" y="1570"/>
                    </a:lnTo>
                    <a:lnTo>
                      <a:pt x="733" y="1572"/>
                    </a:lnTo>
                    <a:lnTo>
                      <a:pt x="764" y="1569"/>
                    </a:lnTo>
                    <a:lnTo>
                      <a:pt x="795" y="1567"/>
                    </a:lnTo>
                    <a:lnTo>
                      <a:pt x="824" y="1563"/>
                    </a:lnTo>
                    <a:lnTo>
                      <a:pt x="853" y="1558"/>
                    </a:lnTo>
                    <a:lnTo>
                      <a:pt x="865" y="1553"/>
                    </a:lnTo>
                    <a:lnTo>
                      <a:pt x="879" y="1550"/>
                    </a:lnTo>
                    <a:lnTo>
                      <a:pt x="904" y="1541"/>
                    </a:lnTo>
                    <a:lnTo>
                      <a:pt x="915" y="1535"/>
                    </a:lnTo>
                    <a:lnTo>
                      <a:pt x="927" y="1531"/>
                    </a:lnTo>
                    <a:lnTo>
                      <a:pt x="950" y="1519"/>
                    </a:lnTo>
                    <a:lnTo>
                      <a:pt x="970" y="1506"/>
                    </a:lnTo>
                    <a:lnTo>
                      <a:pt x="991" y="1492"/>
                    </a:lnTo>
                    <a:lnTo>
                      <a:pt x="1010" y="1476"/>
                    </a:lnTo>
                    <a:lnTo>
                      <a:pt x="1028" y="1459"/>
                    </a:lnTo>
                    <a:lnTo>
                      <a:pt x="1044" y="1439"/>
                    </a:lnTo>
                    <a:lnTo>
                      <a:pt x="1059" y="1418"/>
                    </a:lnTo>
                    <a:lnTo>
                      <a:pt x="1073" y="1397"/>
                    </a:lnTo>
                    <a:lnTo>
                      <a:pt x="1086" y="1374"/>
                    </a:lnTo>
                    <a:lnTo>
                      <a:pt x="1096" y="1349"/>
                    </a:lnTo>
                    <a:lnTo>
                      <a:pt x="1107" y="1324"/>
                    </a:lnTo>
                    <a:lnTo>
                      <a:pt x="1116" y="1298"/>
                    </a:lnTo>
                    <a:lnTo>
                      <a:pt x="1124" y="1271"/>
                    </a:lnTo>
                    <a:lnTo>
                      <a:pt x="1129" y="1241"/>
                    </a:lnTo>
                    <a:lnTo>
                      <a:pt x="1134" y="1211"/>
                    </a:lnTo>
                    <a:lnTo>
                      <a:pt x="1137" y="1179"/>
                    </a:lnTo>
                    <a:lnTo>
                      <a:pt x="1141" y="1147"/>
                    </a:lnTo>
                    <a:lnTo>
                      <a:pt x="1141" y="1113"/>
                    </a:lnTo>
                    <a:lnTo>
                      <a:pt x="1141" y="1078"/>
                    </a:lnTo>
                    <a:lnTo>
                      <a:pt x="1139" y="1042"/>
                    </a:lnTo>
                    <a:lnTo>
                      <a:pt x="1137" y="1005"/>
                    </a:lnTo>
                    <a:lnTo>
                      <a:pt x="1134" y="985"/>
                    </a:lnTo>
                    <a:lnTo>
                      <a:pt x="1132" y="967"/>
                    </a:lnTo>
                    <a:lnTo>
                      <a:pt x="1126" y="931"/>
                    </a:lnTo>
                    <a:lnTo>
                      <a:pt x="1119" y="899"/>
                    </a:lnTo>
                    <a:lnTo>
                      <a:pt x="1115" y="883"/>
                    </a:lnTo>
                    <a:lnTo>
                      <a:pt x="1111" y="869"/>
                    </a:lnTo>
                    <a:lnTo>
                      <a:pt x="1101" y="841"/>
                    </a:lnTo>
                    <a:lnTo>
                      <a:pt x="1095" y="827"/>
                    </a:lnTo>
                    <a:lnTo>
                      <a:pt x="1091" y="816"/>
                    </a:lnTo>
                    <a:lnTo>
                      <a:pt x="1079" y="793"/>
                    </a:lnTo>
                    <a:lnTo>
                      <a:pt x="1067" y="774"/>
                    </a:lnTo>
                    <a:lnTo>
                      <a:pt x="1040" y="743"/>
                    </a:lnTo>
                    <a:lnTo>
                      <a:pt x="1008" y="715"/>
                    </a:lnTo>
                    <a:lnTo>
                      <a:pt x="990" y="701"/>
                    </a:lnTo>
                    <a:lnTo>
                      <a:pt x="972" y="690"/>
                    </a:lnTo>
                    <a:lnTo>
                      <a:pt x="952" y="678"/>
                    </a:lnTo>
                    <a:lnTo>
                      <a:pt x="932" y="668"/>
                    </a:lnTo>
                    <a:lnTo>
                      <a:pt x="909" y="658"/>
                    </a:lnTo>
                    <a:lnTo>
                      <a:pt x="885" y="649"/>
                    </a:lnTo>
                    <a:lnTo>
                      <a:pt x="860" y="640"/>
                    </a:lnTo>
                    <a:lnTo>
                      <a:pt x="836" y="633"/>
                    </a:lnTo>
                    <a:lnTo>
                      <a:pt x="808" y="625"/>
                    </a:lnTo>
                    <a:lnTo>
                      <a:pt x="780" y="619"/>
                    </a:lnTo>
                    <a:lnTo>
                      <a:pt x="721" y="609"/>
                    </a:lnTo>
                    <a:lnTo>
                      <a:pt x="688" y="602"/>
                    </a:lnTo>
                    <a:lnTo>
                      <a:pt x="660" y="597"/>
                    </a:lnTo>
                    <a:lnTo>
                      <a:pt x="633" y="590"/>
                    </a:lnTo>
                    <a:lnTo>
                      <a:pt x="609" y="585"/>
                    </a:lnTo>
                    <a:lnTo>
                      <a:pt x="587" y="578"/>
                    </a:lnTo>
                    <a:lnTo>
                      <a:pt x="568" y="573"/>
                    </a:lnTo>
                    <a:lnTo>
                      <a:pt x="551" y="566"/>
                    </a:lnTo>
                    <a:lnTo>
                      <a:pt x="536" y="561"/>
                    </a:lnTo>
                    <a:lnTo>
                      <a:pt x="524" y="555"/>
                    </a:lnTo>
                    <a:lnTo>
                      <a:pt x="514" y="549"/>
                    </a:lnTo>
                    <a:lnTo>
                      <a:pt x="494" y="536"/>
                    </a:lnTo>
                    <a:lnTo>
                      <a:pt x="485" y="529"/>
                    </a:lnTo>
                    <a:lnTo>
                      <a:pt x="478" y="522"/>
                    </a:lnTo>
                    <a:lnTo>
                      <a:pt x="466" y="506"/>
                    </a:lnTo>
                    <a:lnTo>
                      <a:pt x="456" y="488"/>
                    </a:lnTo>
                    <a:lnTo>
                      <a:pt x="449" y="470"/>
                    </a:lnTo>
                    <a:lnTo>
                      <a:pt x="444" y="449"/>
                    </a:lnTo>
                    <a:lnTo>
                      <a:pt x="443" y="429"/>
                    </a:lnTo>
                    <a:lnTo>
                      <a:pt x="445" y="403"/>
                    </a:lnTo>
                    <a:lnTo>
                      <a:pt x="452" y="381"/>
                    </a:lnTo>
                    <a:lnTo>
                      <a:pt x="457" y="371"/>
                    </a:lnTo>
                    <a:lnTo>
                      <a:pt x="464" y="363"/>
                    </a:lnTo>
                    <a:lnTo>
                      <a:pt x="470" y="355"/>
                    </a:lnTo>
                    <a:lnTo>
                      <a:pt x="481" y="349"/>
                    </a:lnTo>
                    <a:lnTo>
                      <a:pt x="501" y="337"/>
                    </a:lnTo>
                    <a:lnTo>
                      <a:pt x="527" y="329"/>
                    </a:lnTo>
                    <a:lnTo>
                      <a:pt x="541" y="325"/>
                    </a:lnTo>
                    <a:lnTo>
                      <a:pt x="557" y="324"/>
                    </a:lnTo>
                    <a:lnTo>
                      <a:pt x="593" y="323"/>
                    </a:lnTo>
                    <a:lnTo>
                      <a:pt x="617" y="324"/>
                    </a:lnTo>
                    <a:lnTo>
                      <a:pt x="642" y="328"/>
                    </a:lnTo>
                    <a:lnTo>
                      <a:pt x="665" y="333"/>
                    </a:lnTo>
                    <a:lnTo>
                      <a:pt x="690" y="341"/>
                    </a:lnTo>
                    <a:lnTo>
                      <a:pt x="713" y="351"/>
                    </a:lnTo>
                    <a:lnTo>
                      <a:pt x="737" y="364"/>
                    </a:lnTo>
                    <a:lnTo>
                      <a:pt x="760" y="379"/>
                    </a:lnTo>
                    <a:lnTo>
                      <a:pt x="783" y="398"/>
                    </a:lnTo>
                    <a:lnTo>
                      <a:pt x="755" y="485"/>
                    </a:lnTo>
                    <a:lnTo>
                      <a:pt x="968" y="635"/>
                    </a:lnTo>
                    <a:lnTo>
                      <a:pt x="1243" y="244"/>
                    </a:lnTo>
                    <a:lnTo>
                      <a:pt x="931" y="0"/>
                    </a:lnTo>
                    <a:close/>
                    <a:moveTo>
                      <a:pt x="565" y="64"/>
                    </a:moveTo>
                    <a:lnTo>
                      <a:pt x="608" y="68"/>
                    </a:lnTo>
                    <a:lnTo>
                      <a:pt x="651" y="75"/>
                    </a:lnTo>
                    <a:lnTo>
                      <a:pt x="693" y="83"/>
                    </a:lnTo>
                    <a:lnTo>
                      <a:pt x="733" y="95"/>
                    </a:lnTo>
                    <a:lnTo>
                      <a:pt x="772" y="107"/>
                    </a:lnTo>
                    <a:lnTo>
                      <a:pt x="811" y="122"/>
                    </a:lnTo>
                    <a:lnTo>
                      <a:pt x="847" y="139"/>
                    </a:lnTo>
                    <a:lnTo>
                      <a:pt x="883" y="160"/>
                    </a:lnTo>
                    <a:lnTo>
                      <a:pt x="907" y="173"/>
                    </a:lnTo>
                    <a:lnTo>
                      <a:pt x="949" y="76"/>
                    </a:lnTo>
                    <a:lnTo>
                      <a:pt x="1177" y="254"/>
                    </a:lnTo>
                    <a:lnTo>
                      <a:pt x="957" y="567"/>
                    </a:lnTo>
                    <a:lnTo>
                      <a:pt x="813" y="467"/>
                    </a:lnTo>
                    <a:lnTo>
                      <a:pt x="840" y="386"/>
                    </a:lnTo>
                    <a:lnTo>
                      <a:pt x="829" y="374"/>
                    </a:lnTo>
                    <a:lnTo>
                      <a:pt x="803" y="350"/>
                    </a:lnTo>
                    <a:lnTo>
                      <a:pt x="789" y="339"/>
                    </a:lnTo>
                    <a:lnTo>
                      <a:pt x="777" y="330"/>
                    </a:lnTo>
                    <a:lnTo>
                      <a:pt x="748" y="313"/>
                    </a:lnTo>
                    <a:lnTo>
                      <a:pt x="733" y="305"/>
                    </a:lnTo>
                    <a:lnTo>
                      <a:pt x="720" y="299"/>
                    </a:lnTo>
                    <a:lnTo>
                      <a:pt x="704" y="292"/>
                    </a:lnTo>
                    <a:lnTo>
                      <a:pt x="689" y="288"/>
                    </a:lnTo>
                    <a:lnTo>
                      <a:pt x="659" y="280"/>
                    </a:lnTo>
                    <a:lnTo>
                      <a:pt x="642" y="277"/>
                    </a:lnTo>
                    <a:lnTo>
                      <a:pt x="626" y="275"/>
                    </a:lnTo>
                    <a:lnTo>
                      <a:pt x="593" y="274"/>
                    </a:lnTo>
                    <a:lnTo>
                      <a:pt x="568" y="274"/>
                    </a:lnTo>
                    <a:lnTo>
                      <a:pt x="545" y="277"/>
                    </a:lnTo>
                    <a:lnTo>
                      <a:pt x="524" y="279"/>
                    </a:lnTo>
                    <a:lnTo>
                      <a:pt x="506" y="283"/>
                    </a:lnTo>
                    <a:lnTo>
                      <a:pt x="486" y="288"/>
                    </a:lnTo>
                    <a:lnTo>
                      <a:pt x="470" y="295"/>
                    </a:lnTo>
                    <a:lnTo>
                      <a:pt x="456" y="303"/>
                    </a:lnTo>
                    <a:lnTo>
                      <a:pt x="443" y="313"/>
                    </a:lnTo>
                    <a:lnTo>
                      <a:pt x="431" y="322"/>
                    </a:lnTo>
                    <a:lnTo>
                      <a:pt x="421" y="333"/>
                    </a:lnTo>
                    <a:lnTo>
                      <a:pt x="411" y="346"/>
                    </a:lnTo>
                    <a:lnTo>
                      <a:pt x="406" y="361"/>
                    </a:lnTo>
                    <a:lnTo>
                      <a:pt x="400" y="375"/>
                    </a:lnTo>
                    <a:lnTo>
                      <a:pt x="397" y="392"/>
                    </a:lnTo>
                    <a:lnTo>
                      <a:pt x="394" y="409"/>
                    </a:lnTo>
                    <a:lnTo>
                      <a:pt x="394" y="429"/>
                    </a:lnTo>
                    <a:lnTo>
                      <a:pt x="396" y="457"/>
                    </a:lnTo>
                    <a:lnTo>
                      <a:pt x="401" y="483"/>
                    </a:lnTo>
                    <a:lnTo>
                      <a:pt x="410" y="508"/>
                    </a:lnTo>
                    <a:lnTo>
                      <a:pt x="416" y="519"/>
                    </a:lnTo>
                    <a:lnTo>
                      <a:pt x="424" y="532"/>
                    </a:lnTo>
                    <a:lnTo>
                      <a:pt x="440" y="552"/>
                    </a:lnTo>
                    <a:lnTo>
                      <a:pt x="461" y="572"/>
                    </a:lnTo>
                    <a:lnTo>
                      <a:pt x="485" y="589"/>
                    </a:lnTo>
                    <a:lnTo>
                      <a:pt x="499" y="597"/>
                    </a:lnTo>
                    <a:lnTo>
                      <a:pt x="515" y="606"/>
                    </a:lnTo>
                    <a:lnTo>
                      <a:pt x="532" y="613"/>
                    </a:lnTo>
                    <a:lnTo>
                      <a:pt x="551" y="619"/>
                    </a:lnTo>
                    <a:lnTo>
                      <a:pt x="572" y="626"/>
                    </a:lnTo>
                    <a:lnTo>
                      <a:pt x="596" y="633"/>
                    </a:lnTo>
                    <a:lnTo>
                      <a:pt x="621" y="639"/>
                    </a:lnTo>
                    <a:lnTo>
                      <a:pt x="650" y="645"/>
                    </a:lnTo>
                    <a:lnTo>
                      <a:pt x="680" y="650"/>
                    </a:lnTo>
                    <a:lnTo>
                      <a:pt x="713" y="657"/>
                    </a:lnTo>
                    <a:lnTo>
                      <a:pt x="768" y="667"/>
                    </a:lnTo>
                    <a:lnTo>
                      <a:pt x="820" y="680"/>
                    </a:lnTo>
                    <a:lnTo>
                      <a:pt x="865" y="694"/>
                    </a:lnTo>
                    <a:lnTo>
                      <a:pt x="908" y="711"/>
                    </a:lnTo>
                    <a:lnTo>
                      <a:pt x="944" y="731"/>
                    </a:lnTo>
                    <a:lnTo>
                      <a:pt x="961" y="741"/>
                    </a:lnTo>
                    <a:lnTo>
                      <a:pt x="977" y="752"/>
                    </a:lnTo>
                    <a:lnTo>
                      <a:pt x="1005" y="776"/>
                    </a:lnTo>
                    <a:lnTo>
                      <a:pt x="1017" y="790"/>
                    </a:lnTo>
                    <a:lnTo>
                      <a:pt x="1028" y="804"/>
                    </a:lnTo>
                    <a:lnTo>
                      <a:pt x="1033" y="811"/>
                    </a:lnTo>
                    <a:lnTo>
                      <a:pt x="1039" y="820"/>
                    </a:lnTo>
                    <a:lnTo>
                      <a:pt x="1049" y="840"/>
                    </a:lnTo>
                    <a:lnTo>
                      <a:pt x="1058" y="861"/>
                    </a:lnTo>
                    <a:lnTo>
                      <a:pt x="1067" y="886"/>
                    </a:lnTo>
                    <a:lnTo>
                      <a:pt x="1074" y="912"/>
                    </a:lnTo>
                    <a:lnTo>
                      <a:pt x="1080" y="942"/>
                    </a:lnTo>
                    <a:lnTo>
                      <a:pt x="1085" y="975"/>
                    </a:lnTo>
                    <a:lnTo>
                      <a:pt x="1090" y="1010"/>
                    </a:lnTo>
                    <a:lnTo>
                      <a:pt x="1092" y="1043"/>
                    </a:lnTo>
                    <a:lnTo>
                      <a:pt x="1093" y="1077"/>
                    </a:lnTo>
                    <a:lnTo>
                      <a:pt x="1093" y="1109"/>
                    </a:lnTo>
                    <a:lnTo>
                      <a:pt x="1093" y="1140"/>
                    </a:lnTo>
                    <a:lnTo>
                      <a:pt x="1091" y="1170"/>
                    </a:lnTo>
                    <a:lnTo>
                      <a:pt x="1087" y="1199"/>
                    </a:lnTo>
                    <a:lnTo>
                      <a:pt x="1083" y="1227"/>
                    </a:lnTo>
                    <a:lnTo>
                      <a:pt x="1078" y="1254"/>
                    </a:lnTo>
                    <a:lnTo>
                      <a:pt x="1070" y="1279"/>
                    </a:lnTo>
                    <a:lnTo>
                      <a:pt x="1062" y="1304"/>
                    </a:lnTo>
                    <a:lnTo>
                      <a:pt x="1053" y="1326"/>
                    </a:lnTo>
                    <a:lnTo>
                      <a:pt x="1044" y="1349"/>
                    </a:lnTo>
                    <a:lnTo>
                      <a:pt x="1033" y="1370"/>
                    </a:lnTo>
                    <a:lnTo>
                      <a:pt x="1020" y="1390"/>
                    </a:lnTo>
                    <a:lnTo>
                      <a:pt x="1007" y="1408"/>
                    </a:lnTo>
                    <a:lnTo>
                      <a:pt x="993" y="1426"/>
                    </a:lnTo>
                    <a:lnTo>
                      <a:pt x="984" y="1433"/>
                    </a:lnTo>
                    <a:lnTo>
                      <a:pt x="980" y="1437"/>
                    </a:lnTo>
                    <a:lnTo>
                      <a:pt x="976" y="1441"/>
                    </a:lnTo>
                    <a:lnTo>
                      <a:pt x="959" y="1455"/>
                    </a:lnTo>
                    <a:lnTo>
                      <a:pt x="941" y="1467"/>
                    </a:lnTo>
                    <a:lnTo>
                      <a:pt x="935" y="1469"/>
                    </a:lnTo>
                    <a:lnTo>
                      <a:pt x="931" y="1473"/>
                    </a:lnTo>
                    <a:lnTo>
                      <a:pt x="922" y="1480"/>
                    </a:lnTo>
                    <a:lnTo>
                      <a:pt x="900" y="1489"/>
                    </a:lnTo>
                    <a:lnTo>
                      <a:pt x="878" y="1498"/>
                    </a:lnTo>
                    <a:lnTo>
                      <a:pt x="871" y="1499"/>
                    </a:lnTo>
                    <a:lnTo>
                      <a:pt x="865" y="1501"/>
                    </a:lnTo>
                    <a:lnTo>
                      <a:pt x="854" y="1506"/>
                    </a:lnTo>
                    <a:lnTo>
                      <a:pt x="830" y="1513"/>
                    </a:lnTo>
                    <a:lnTo>
                      <a:pt x="803" y="1516"/>
                    </a:lnTo>
                    <a:lnTo>
                      <a:pt x="775" y="1519"/>
                    </a:lnTo>
                    <a:lnTo>
                      <a:pt x="746" y="1522"/>
                    </a:lnTo>
                    <a:lnTo>
                      <a:pt x="716" y="1523"/>
                    </a:lnTo>
                    <a:lnTo>
                      <a:pt x="685" y="1522"/>
                    </a:lnTo>
                    <a:lnTo>
                      <a:pt x="652" y="1519"/>
                    </a:lnTo>
                    <a:lnTo>
                      <a:pt x="618" y="1516"/>
                    </a:lnTo>
                    <a:lnTo>
                      <a:pt x="584" y="1513"/>
                    </a:lnTo>
                    <a:lnTo>
                      <a:pt x="519" y="1496"/>
                    </a:lnTo>
                    <a:lnTo>
                      <a:pt x="491" y="1488"/>
                    </a:lnTo>
                    <a:lnTo>
                      <a:pt x="465" y="1481"/>
                    </a:lnTo>
                    <a:lnTo>
                      <a:pt x="418" y="1468"/>
                    </a:lnTo>
                    <a:lnTo>
                      <a:pt x="381" y="1459"/>
                    </a:lnTo>
                    <a:lnTo>
                      <a:pt x="350" y="1450"/>
                    </a:lnTo>
                    <a:lnTo>
                      <a:pt x="329" y="1444"/>
                    </a:lnTo>
                    <a:lnTo>
                      <a:pt x="321" y="1442"/>
                    </a:lnTo>
                    <a:lnTo>
                      <a:pt x="315" y="1441"/>
                    </a:lnTo>
                    <a:lnTo>
                      <a:pt x="312" y="1440"/>
                    </a:lnTo>
                    <a:lnTo>
                      <a:pt x="284" y="1430"/>
                    </a:lnTo>
                    <a:lnTo>
                      <a:pt x="265" y="1527"/>
                    </a:lnTo>
                    <a:lnTo>
                      <a:pt x="51" y="1469"/>
                    </a:lnTo>
                    <a:lnTo>
                      <a:pt x="75" y="1064"/>
                    </a:lnTo>
                    <a:lnTo>
                      <a:pt x="358" y="1114"/>
                    </a:lnTo>
                    <a:lnTo>
                      <a:pt x="340" y="1193"/>
                    </a:lnTo>
                    <a:lnTo>
                      <a:pt x="358" y="1204"/>
                    </a:lnTo>
                    <a:lnTo>
                      <a:pt x="377" y="1215"/>
                    </a:lnTo>
                    <a:lnTo>
                      <a:pt x="414" y="1233"/>
                    </a:lnTo>
                    <a:lnTo>
                      <a:pt x="431" y="1240"/>
                    </a:lnTo>
                    <a:lnTo>
                      <a:pt x="449" y="1247"/>
                    </a:lnTo>
                    <a:lnTo>
                      <a:pt x="457" y="1249"/>
                    </a:lnTo>
                    <a:lnTo>
                      <a:pt x="466" y="1253"/>
                    </a:lnTo>
                    <a:lnTo>
                      <a:pt x="484" y="1257"/>
                    </a:lnTo>
                    <a:lnTo>
                      <a:pt x="516" y="1262"/>
                    </a:lnTo>
                    <a:lnTo>
                      <a:pt x="548" y="1262"/>
                    </a:lnTo>
                    <a:lnTo>
                      <a:pt x="562" y="1259"/>
                    </a:lnTo>
                    <a:lnTo>
                      <a:pt x="578" y="1257"/>
                    </a:lnTo>
                    <a:lnTo>
                      <a:pt x="608" y="1248"/>
                    </a:lnTo>
                    <a:lnTo>
                      <a:pt x="638" y="1232"/>
                    </a:lnTo>
                    <a:lnTo>
                      <a:pt x="665" y="1216"/>
                    </a:lnTo>
                    <a:lnTo>
                      <a:pt x="688" y="1198"/>
                    </a:lnTo>
                    <a:lnTo>
                      <a:pt x="709" y="1180"/>
                    </a:lnTo>
                    <a:lnTo>
                      <a:pt x="722" y="1160"/>
                    </a:lnTo>
                    <a:lnTo>
                      <a:pt x="733" y="1139"/>
                    </a:lnTo>
                    <a:lnTo>
                      <a:pt x="737" y="1128"/>
                    </a:lnTo>
                    <a:lnTo>
                      <a:pt x="737" y="1124"/>
                    </a:lnTo>
                    <a:lnTo>
                      <a:pt x="738" y="1122"/>
                    </a:lnTo>
                    <a:lnTo>
                      <a:pt x="740" y="1118"/>
                    </a:lnTo>
                    <a:lnTo>
                      <a:pt x="741" y="1106"/>
                    </a:lnTo>
                    <a:lnTo>
                      <a:pt x="741" y="1101"/>
                    </a:lnTo>
                    <a:lnTo>
                      <a:pt x="743" y="1096"/>
                    </a:lnTo>
                    <a:lnTo>
                      <a:pt x="741" y="1081"/>
                    </a:lnTo>
                    <a:lnTo>
                      <a:pt x="738" y="1068"/>
                    </a:lnTo>
                    <a:lnTo>
                      <a:pt x="732" y="1054"/>
                    </a:lnTo>
                    <a:lnTo>
                      <a:pt x="726" y="1042"/>
                    </a:lnTo>
                    <a:lnTo>
                      <a:pt x="715" y="1028"/>
                    </a:lnTo>
                    <a:lnTo>
                      <a:pt x="704" y="1015"/>
                    </a:lnTo>
                    <a:lnTo>
                      <a:pt x="690" y="1004"/>
                    </a:lnTo>
                    <a:lnTo>
                      <a:pt x="676" y="993"/>
                    </a:lnTo>
                    <a:lnTo>
                      <a:pt x="656" y="980"/>
                    </a:lnTo>
                    <a:lnTo>
                      <a:pt x="637" y="969"/>
                    </a:lnTo>
                    <a:lnTo>
                      <a:pt x="616" y="958"/>
                    </a:lnTo>
                    <a:lnTo>
                      <a:pt x="592" y="948"/>
                    </a:lnTo>
                    <a:lnTo>
                      <a:pt x="566" y="937"/>
                    </a:lnTo>
                    <a:lnTo>
                      <a:pt x="537" y="928"/>
                    </a:lnTo>
                    <a:lnTo>
                      <a:pt x="507" y="919"/>
                    </a:lnTo>
                    <a:lnTo>
                      <a:pt x="475" y="910"/>
                    </a:lnTo>
                    <a:lnTo>
                      <a:pt x="441" y="901"/>
                    </a:lnTo>
                    <a:lnTo>
                      <a:pt x="411" y="892"/>
                    </a:lnTo>
                    <a:lnTo>
                      <a:pt x="384" y="884"/>
                    </a:lnTo>
                    <a:lnTo>
                      <a:pt x="360" y="877"/>
                    </a:lnTo>
                    <a:lnTo>
                      <a:pt x="339" y="869"/>
                    </a:lnTo>
                    <a:lnTo>
                      <a:pt x="321" y="862"/>
                    </a:lnTo>
                    <a:lnTo>
                      <a:pt x="306" y="855"/>
                    </a:lnTo>
                    <a:lnTo>
                      <a:pt x="295" y="851"/>
                    </a:lnTo>
                    <a:lnTo>
                      <a:pt x="292" y="850"/>
                    </a:lnTo>
                    <a:lnTo>
                      <a:pt x="289" y="850"/>
                    </a:lnTo>
                    <a:lnTo>
                      <a:pt x="261" y="840"/>
                    </a:lnTo>
                    <a:lnTo>
                      <a:pt x="235" y="829"/>
                    </a:lnTo>
                    <a:lnTo>
                      <a:pt x="210" y="817"/>
                    </a:lnTo>
                    <a:lnTo>
                      <a:pt x="187" y="802"/>
                    </a:lnTo>
                    <a:lnTo>
                      <a:pt x="164" y="785"/>
                    </a:lnTo>
                    <a:lnTo>
                      <a:pt x="145" y="766"/>
                    </a:lnTo>
                    <a:lnTo>
                      <a:pt x="126" y="744"/>
                    </a:lnTo>
                    <a:lnTo>
                      <a:pt x="110" y="723"/>
                    </a:lnTo>
                    <a:lnTo>
                      <a:pt x="95" y="699"/>
                    </a:lnTo>
                    <a:lnTo>
                      <a:pt x="84" y="675"/>
                    </a:lnTo>
                    <a:lnTo>
                      <a:pt x="74" y="649"/>
                    </a:lnTo>
                    <a:lnTo>
                      <a:pt x="66" y="623"/>
                    </a:lnTo>
                    <a:lnTo>
                      <a:pt x="58" y="594"/>
                    </a:lnTo>
                    <a:lnTo>
                      <a:pt x="54" y="565"/>
                    </a:lnTo>
                    <a:lnTo>
                      <a:pt x="51" y="534"/>
                    </a:lnTo>
                    <a:lnTo>
                      <a:pt x="51" y="502"/>
                    </a:lnTo>
                    <a:lnTo>
                      <a:pt x="52" y="459"/>
                    </a:lnTo>
                    <a:lnTo>
                      <a:pt x="59" y="420"/>
                    </a:lnTo>
                    <a:lnTo>
                      <a:pt x="68" y="380"/>
                    </a:lnTo>
                    <a:lnTo>
                      <a:pt x="83" y="344"/>
                    </a:lnTo>
                    <a:lnTo>
                      <a:pt x="100" y="306"/>
                    </a:lnTo>
                    <a:lnTo>
                      <a:pt x="122" y="272"/>
                    </a:lnTo>
                    <a:lnTo>
                      <a:pt x="148" y="239"/>
                    </a:lnTo>
                    <a:lnTo>
                      <a:pt x="180" y="208"/>
                    </a:lnTo>
                    <a:lnTo>
                      <a:pt x="222" y="170"/>
                    </a:lnTo>
                    <a:lnTo>
                      <a:pt x="267" y="138"/>
                    </a:lnTo>
                    <a:lnTo>
                      <a:pt x="313" y="112"/>
                    </a:lnTo>
                    <a:lnTo>
                      <a:pt x="362" y="92"/>
                    </a:lnTo>
                    <a:lnTo>
                      <a:pt x="409" y="76"/>
                    </a:lnTo>
                    <a:lnTo>
                      <a:pt x="460" y="67"/>
                    </a:lnTo>
                    <a:lnTo>
                      <a:pt x="511" y="62"/>
                    </a:lnTo>
                    <a:lnTo>
                      <a:pt x="565" y="64"/>
                    </a:lnTo>
                    <a:close/>
                  </a:path>
                </a:pathLst>
              </a:custGeom>
              <a:solidFill>
                <a:schemeClr val="tx1"/>
              </a:solidFill>
              <a:ln w="9525">
                <a:noFill/>
                <a:round/>
                <a:headEnd/>
                <a:tailEnd/>
              </a:ln>
            </p:spPr>
            <p:txBody>
              <a:bodyPr/>
              <a:lstStyle/>
              <a:p>
                <a:endParaRPr lang="en-US"/>
              </a:p>
            </p:txBody>
          </p:sp>
          <p:sp>
            <p:nvSpPr>
              <p:cNvPr id="25630" name="Freeform 20"/>
              <p:cNvSpPr>
                <a:spLocks noEditPoints="1"/>
              </p:cNvSpPr>
              <p:nvPr/>
            </p:nvSpPr>
            <p:spPr bwMode="auto">
              <a:xfrm>
                <a:off x="5095" y="4488"/>
                <a:ext cx="138" cy="201"/>
              </a:xfrm>
              <a:custGeom>
                <a:avLst/>
                <a:gdLst>
                  <a:gd name="T0" fmla="*/ 0 w 819"/>
                  <a:gd name="T1" fmla="*/ 0 h 1205"/>
                  <a:gd name="T2" fmla="*/ 0 w 819"/>
                  <a:gd name="T3" fmla="*/ 0 h 1205"/>
                  <a:gd name="T4" fmla="*/ 0 w 819"/>
                  <a:gd name="T5" fmla="*/ 0 h 1205"/>
                  <a:gd name="T6" fmla="*/ 0 w 819"/>
                  <a:gd name="T7" fmla="*/ 0 h 1205"/>
                  <a:gd name="T8" fmla="*/ 0 w 819"/>
                  <a:gd name="T9" fmla="*/ 0 h 1205"/>
                  <a:gd name="T10" fmla="*/ 0 w 819"/>
                  <a:gd name="T11" fmla="*/ 0 h 1205"/>
                  <a:gd name="T12" fmla="*/ 0 w 819"/>
                  <a:gd name="T13" fmla="*/ 0 h 1205"/>
                  <a:gd name="T14" fmla="*/ 0 w 819"/>
                  <a:gd name="T15" fmla="*/ 0 h 1205"/>
                  <a:gd name="T16" fmla="*/ 0 w 819"/>
                  <a:gd name="T17" fmla="*/ 0 h 1205"/>
                  <a:gd name="T18" fmla="*/ 0 w 819"/>
                  <a:gd name="T19" fmla="*/ 0 h 1205"/>
                  <a:gd name="T20" fmla="*/ 0 w 819"/>
                  <a:gd name="T21" fmla="*/ 0 h 1205"/>
                  <a:gd name="T22" fmla="*/ 0 w 819"/>
                  <a:gd name="T23" fmla="*/ 0 h 1205"/>
                  <a:gd name="T24" fmla="*/ 0 w 819"/>
                  <a:gd name="T25" fmla="*/ 0 h 1205"/>
                  <a:gd name="T26" fmla="*/ 0 w 819"/>
                  <a:gd name="T27" fmla="*/ 0 h 1205"/>
                  <a:gd name="T28" fmla="*/ 0 w 819"/>
                  <a:gd name="T29" fmla="*/ 0 h 1205"/>
                  <a:gd name="T30" fmla="*/ 0 w 819"/>
                  <a:gd name="T31" fmla="*/ 0 h 1205"/>
                  <a:gd name="T32" fmla="*/ 0 w 819"/>
                  <a:gd name="T33" fmla="*/ 0 h 1205"/>
                  <a:gd name="T34" fmla="*/ 0 w 819"/>
                  <a:gd name="T35" fmla="*/ 0 h 1205"/>
                  <a:gd name="T36" fmla="*/ 0 w 819"/>
                  <a:gd name="T37" fmla="*/ 0 h 1205"/>
                  <a:gd name="T38" fmla="*/ 0 w 819"/>
                  <a:gd name="T39" fmla="*/ 0 h 1205"/>
                  <a:gd name="T40" fmla="*/ 0 w 819"/>
                  <a:gd name="T41" fmla="*/ 0 h 1205"/>
                  <a:gd name="T42" fmla="*/ 0 w 819"/>
                  <a:gd name="T43" fmla="*/ 0 h 1205"/>
                  <a:gd name="T44" fmla="*/ 0 w 819"/>
                  <a:gd name="T45" fmla="*/ 0 h 1205"/>
                  <a:gd name="T46" fmla="*/ 0 w 819"/>
                  <a:gd name="T47" fmla="*/ 0 h 1205"/>
                  <a:gd name="T48" fmla="*/ 0 w 819"/>
                  <a:gd name="T49" fmla="*/ 0 h 1205"/>
                  <a:gd name="T50" fmla="*/ 0 w 819"/>
                  <a:gd name="T51" fmla="*/ 0 h 1205"/>
                  <a:gd name="T52" fmla="*/ 0 w 819"/>
                  <a:gd name="T53" fmla="*/ 0 h 1205"/>
                  <a:gd name="T54" fmla="*/ 0 w 819"/>
                  <a:gd name="T55" fmla="*/ 0 h 1205"/>
                  <a:gd name="T56" fmla="*/ 0 w 819"/>
                  <a:gd name="T57" fmla="*/ 0 h 1205"/>
                  <a:gd name="T58" fmla="*/ 0 w 819"/>
                  <a:gd name="T59" fmla="*/ 0 h 1205"/>
                  <a:gd name="T60" fmla="*/ 0 w 819"/>
                  <a:gd name="T61" fmla="*/ 0 h 1205"/>
                  <a:gd name="T62" fmla="*/ 0 w 819"/>
                  <a:gd name="T63" fmla="*/ 0 h 1205"/>
                  <a:gd name="T64" fmla="*/ 0 w 819"/>
                  <a:gd name="T65" fmla="*/ 0 h 1205"/>
                  <a:gd name="T66" fmla="*/ 0 w 819"/>
                  <a:gd name="T67" fmla="*/ 0 h 1205"/>
                  <a:gd name="T68" fmla="*/ 0 w 819"/>
                  <a:gd name="T69" fmla="*/ 0 h 1205"/>
                  <a:gd name="T70" fmla="*/ 0 w 819"/>
                  <a:gd name="T71" fmla="*/ 0 h 1205"/>
                  <a:gd name="T72" fmla="*/ 0 w 819"/>
                  <a:gd name="T73" fmla="*/ 0 h 1205"/>
                  <a:gd name="T74" fmla="*/ 0 w 819"/>
                  <a:gd name="T75" fmla="*/ 0 h 1205"/>
                  <a:gd name="T76" fmla="*/ 0 w 819"/>
                  <a:gd name="T77" fmla="*/ 0 h 1205"/>
                  <a:gd name="T78" fmla="*/ 0 w 819"/>
                  <a:gd name="T79" fmla="*/ 0 h 1205"/>
                  <a:gd name="T80" fmla="*/ 0 w 819"/>
                  <a:gd name="T81" fmla="*/ 0 h 1205"/>
                  <a:gd name="T82" fmla="*/ 0 w 819"/>
                  <a:gd name="T83" fmla="*/ 0 h 1205"/>
                  <a:gd name="T84" fmla="*/ 0 w 819"/>
                  <a:gd name="T85" fmla="*/ 0 h 1205"/>
                  <a:gd name="T86" fmla="*/ 0 w 819"/>
                  <a:gd name="T87" fmla="*/ 0 h 1205"/>
                  <a:gd name="T88" fmla="*/ 0 w 819"/>
                  <a:gd name="T89" fmla="*/ 0 h 1205"/>
                  <a:gd name="T90" fmla="*/ 0 w 819"/>
                  <a:gd name="T91" fmla="*/ 0 h 1205"/>
                  <a:gd name="T92" fmla="*/ 0 w 819"/>
                  <a:gd name="T93" fmla="*/ 0 h 1205"/>
                  <a:gd name="T94" fmla="*/ 0 w 819"/>
                  <a:gd name="T95" fmla="*/ 0 h 1205"/>
                  <a:gd name="T96" fmla="*/ 0 w 819"/>
                  <a:gd name="T97" fmla="*/ 0 h 1205"/>
                  <a:gd name="T98" fmla="*/ 0 w 819"/>
                  <a:gd name="T99" fmla="*/ 0 h 1205"/>
                  <a:gd name="T100" fmla="*/ 0 w 819"/>
                  <a:gd name="T101" fmla="*/ 0 h 1205"/>
                  <a:gd name="T102" fmla="*/ 0 w 819"/>
                  <a:gd name="T103" fmla="*/ 0 h 1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9"/>
                  <a:gd name="T157" fmla="*/ 0 h 1205"/>
                  <a:gd name="T158" fmla="*/ 819 w 819"/>
                  <a:gd name="T159" fmla="*/ 1205 h 1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9" h="1205">
                    <a:moveTo>
                      <a:pt x="440" y="279"/>
                    </a:moveTo>
                    <a:lnTo>
                      <a:pt x="448" y="87"/>
                    </a:lnTo>
                    <a:lnTo>
                      <a:pt x="174" y="0"/>
                    </a:lnTo>
                    <a:lnTo>
                      <a:pt x="158" y="220"/>
                    </a:lnTo>
                    <a:lnTo>
                      <a:pt x="156" y="219"/>
                    </a:lnTo>
                    <a:lnTo>
                      <a:pt x="153" y="219"/>
                    </a:lnTo>
                    <a:lnTo>
                      <a:pt x="151" y="218"/>
                    </a:lnTo>
                    <a:lnTo>
                      <a:pt x="150" y="218"/>
                    </a:lnTo>
                    <a:lnTo>
                      <a:pt x="147" y="218"/>
                    </a:lnTo>
                    <a:lnTo>
                      <a:pt x="140" y="215"/>
                    </a:lnTo>
                    <a:lnTo>
                      <a:pt x="133" y="214"/>
                    </a:lnTo>
                    <a:lnTo>
                      <a:pt x="125" y="212"/>
                    </a:lnTo>
                    <a:lnTo>
                      <a:pt x="121" y="211"/>
                    </a:lnTo>
                    <a:lnTo>
                      <a:pt x="117" y="211"/>
                    </a:lnTo>
                    <a:lnTo>
                      <a:pt x="106" y="208"/>
                    </a:lnTo>
                    <a:lnTo>
                      <a:pt x="94" y="205"/>
                    </a:lnTo>
                    <a:lnTo>
                      <a:pt x="88" y="203"/>
                    </a:lnTo>
                    <a:lnTo>
                      <a:pt x="85" y="202"/>
                    </a:lnTo>
                    <a:lnTo>
                      <a:pt x="84" y="202"/>
                    </a:lnTo>
                    <a:lnTo>
                      <a:pt x="82" y="202"/>
                    </a:lnTo>
                    <a:lnTo>
                      <a:pt x="68" y="200"/>
                    </a:lnTo>
                    <a:lnTo>
                      <a:pt x="37" y="193"/>
                    </a:lnTo>
                    <a:lnTo>
                      <a:pt x="19" y="188"/>
                    </a:lnTo>
                    <a:lnTo>
                      <a:pt x="0" y="185"/>
                    </a:lnTo>
                    <a:lnTo>
                      <a:pt x="30" y="538"/>
                    </a:lnTo>
                    <a:lnTo>
                      <a:pt x="157" y="547"/>
                    </a:lnTo>
                    <a:lnTo>
                      <a:pt x="159" y="602"/>
                    </a:lnTo>
                    <a:lnTo>
                      <a:pt x="164" y="658"/>
                    </a:lnTo>
                    <a:lnTo>
                      <a:pt x="169" y="709"/>
                    </a:lnTo>
                    <a:lnTo>
                      <a:pt x="176" y="759"/>
                    </a:lnTo>
                    <a:lnTo>
                      <a:pt x="183" y="806"/>
                    </a:lnTo>
                    <a:lnTo>
                      <a:pt x="191" y="850"/>
                    </a:lnTo>
                    <a:lnTo>
                      <a:pt x="200" y="892"/>
                    </a:lnTo>
                    <a:lnTo>
                      <a:pt x="211" y="932"/>
                    </a:lnTo>
                    <a:lnTo>
                      <a:pt x="221" y="967"/>
                    </a:lnTo>
                    <a:lnTo>
                      <a:pt x="234" y="1002"/>
                    </a:lnTo>
                    <a:lnTo>
                      <a:pt x="248" y="1033"/>
                    </a:lnTo>
                    <a:lnTo>
                      <a:pt x="262" y="1062"/>
                    </a:lnTo>
                    <a:lnTo>
                      <a:pt x="277" y="1088"/>
                    </a:lnTo>
                    <a:lnTo>
                      <a:pt x="294" y="1112"/>
                    </a:lnTo>
                    <a:lnTo>
                      <a:pt x="312" y="1133"/>
                    </a:lnTo>
                    <a:lnTo>
                      <a:pt x="331" y="1152"/>
                    </a:lnTo>
                    <a:lnTo>
                      <a:pt x="347" y="1164"/>
                    </a:lnTo>
                    <a:lnTo>
                      <a:pt x="366" y="1177"/>
                    </a:lnTo>
                    <a:lnTo>
                      <a:pt x="384" y="1187"/>
                    </a:lnTo>
                    <a:lnTo>
                      <a:pt x="403" y="1195"/>
                    </a:lnTo>
                    <a:lnTo>
                      <a:pt x="422" y="1201"/>
                    </a:lnTo>
                    <a:lnTo>
                      <a:pt x="444" y="1204"/>
                    </a:lnTo>
                    <a:lnTo>
                      <a:pt x="465" y="1205"/>
                    </a:lnTo>
                    <a:lnTo>
                      <a:pt x="488" y="1204"/>
                    </a:lnTo>
                    <a:lnTo>
                      <a:pt x="511" y="1201"/>
                    </a:lnTo>
                    <a:lnTo>
                      <a:pt x="533" y="1197"/>
                    </a:lnTo>
                    <a:lnTo>
                      <a:pt x="555" y="1193"/>
                    </a:lnTo>
                    <a:lnTo>
                      <a:pt x="576" y="1188"/>
                    </a:lnTo>
                    <a:lnTo>
                      <a:pt x="596" y="1181"/>
                    </a:lnTo>
                    <a:lnTo>
                      <a:pt x="605" y="1178"/>
                    </a:lnTo>
                    <a:lnTo>
                      <a:pt x="615" y="1176"/>
                    </a:lnTo>
                    <a:lnTo>
                      <a:pt x="633" y="1168"/>
                    </a:lnTo>
                    <a:lnTo>
                      <a:pt x="651" y="1161"/>
                    </a:lnTo>
                    <a:lnTo>
                      <a:pt x="667" y="1151"/>
                    </a:lnTo>
                    <a:lnTo>
                      <a:pt x="683" y="1142"/>
                    </a:lnTo>
                    <a:lnTo>
                      <a:pt x="698" y="1130"/>
                    </a:lnTo>
                    <a:lnTo>
                      <a:pt x="705" y="1125"/>
                    </a:lnTo>
                    <a:lnTo>
                      <a:pt x="712" y="1120"/>
                    </a:lnTo>
                    <a:lnTo>
                      <a:pt x="725" y="1106"/>
                    </a:lnTo>
                    <a:lnTo>
                      <a:pt x="739" y="1094"/>
                    </a:lnTo>
                    <a:lnTo>
                      <a:pt x="750" y="1080"/>
                    </a:lnTo>
                    <a:lnTo>
                      <a:pt x="761" y="1067"/>
                    </a:lnTo>
                    <a:lnTo>
                      <a:pt x="775" y="1043"/>
                    </a:lnTo>
                    <a:lnTo>
                      <a:pt x="787" y="1018"/>
                    </a:lnTo>
                    <a:lnTo>
                      <a:pt x="792" y="1004"/>
                    </a:lnTo>
                    <a:lnTo>
                      <a:pt x="794" y="997"/>
                    </a:lnTo>
                    <a:lnTo>
                      <a:pt x="794" y="995"/>
                    </a:lnTo>
                    <a:lnTo>
                      <a:pt x="795" y="994"/>
                    </a:lnTo>
                    <a:lnTo>
                      <a:pt x="798" y="992"/>
                    </a:lnTo>
                    <a:lnTo>
                      <a:pt x="801" y="978"/>
                    </a:lnTo>
                    <a:lnTo>
                      <a:pt x="805" y="966"/>
                    </a:lnTo>
                    <a:lnTo>
                      <a:pt x="811" y="936"/>
                    </a:lnTo>
                    <a:lnTo>
                      <a:pt x="816" y="907"/>
                    </a:lnTo>
                    <a:lnTo>
                      <a:pt x="818" y="876"/>
                    </a:lnTo>
                    <a:lnTo>
                      <a:pt x="819" y="844"/>
                    </a:lnTo>
                    <a:lnTo>
                      <a:pt x="815" y="816"/>
                    </a:lnTo>
                    <a:lnTo>
                      <a:pt x="811" y="792"/>
                    </a:lnTo>
                    <a:lnTo>
                      <a:pt x="809" y="770"/>
                    </a:lnTo>
                    <a:lnTo>
                      <a:pt x="807" y="753"/>
                    </a:lnTo>
                    <a:lnTo>
                      <a:pt x="804" y="739"/>
                    </a:lnTo>
                    <a:lnTo>
                      <a:pt x="803" y="730"/>
                    </a:lnTo>
                    <a:lnTo>
                      <a:pt x="802" y="723"/>
                    </a:lnTo>
                    <a:lnTo>
                      <a:pt x="802" y="721"/>
                    </a:lnTo>
                    <a:lnTo>
                      <a:pt x="796" y="708"/>
                    </a:lnTo>
                    <a:lnTo>
                      <a:pt x="581" y="654"/>
                    </a:lnTo>
                    <a:lnTo>
                      <a:pt x="592" y="693"/>
                    </a:lnTo>
                    <a:lnTo>
                      <a:pt x="596" y="709"/>
                    </a:lnTo>
                    <a:lnTo>
                      <a:pt x="596" y="713"/>
                    </a:lnTo>
                    <a:lnTo>
                      <a:pt x="597" y="717"/>
                    </a:lnTo>
                    <a:lnTo>
                      <a:pt x="599" y="726"/>
                    </a:lnTo>
                    <a:lnTo>
                      <a:pt x="600" y="742"/>
                    </a:lnTo>
                    <a:lnTo>
                      <a:pt x="602" y="758"/>
                    </a:lnTo>
                    <a:lnTo>
                      <a:pt x="601" y="772"/>
                    </a:lnTo>
                    <a:lnTo>
                      <a:pt x="601" y="785"/>
                    </a:lnTo>
                    <a:lnTo>
                      <a:pt x="599" y="798"/>
                    </a:lnTo>
                    <a:lnTo>
                      <a:pt x="597" y="810"/>
                    </a:lnTo>
                    <a:lnTo>
                      <a:pt x="592" y="820"/>
                    </a:lnTo>
                    <a:lnTo>
                      <a:pt x="588" y="831"/>
                    </a:lnTo>
                    <a:lnTo>
                      <a:pt x="581" y="840"/>
                    </a:lnTo>
                    <a:lnTo>
                      <a:pt x="574" y="849"/>
                    </a:lnTo>
                    <a:lnTo>
                      <a:pt x="565" y="856"/>
                    </a:lnTo>
                    <a:lnTo>
                      <a:pt x="556" y="864"/>
                    </a:lnTo>
                    <a:lnTo>
                      <a:pt x="550" y="866"/>
                    </a:lnTo>
                    <a:lnTo>
                      <a:pt x="546" y="869"/>
                    </a:lnTo>
                    <a:lnTo>
                      <a:pt x="536" y="876"/>
                    </a:lnTo>
                    <a:lnTo>
                      <a:pt x="523" y="878"/>
                    </a:lnTo>
                    <a:lnTo>
                      <a:pt x="515" y="876"/>
                    </a:lnTo>
                    <a:lnTo>
                      <a:pt x="508" y="869"/>
                    </a:lnTo>
                    <a:lnTo>
                      <a:pt x="502" y="861"/>
                    </a:lnTo>
                    <a:lnTo>
                      <a:pt x="495" y="852"/>
                    </a:lnTo>
                    <a:lnTo>
                      <a:pt x="490" y="842"/>
                    </a:lnTo>
                    <a:lnTo>
                      <a:pt x="483" y="828"/>
                    </a:lnTo>
                    <a:lnTo>
                      <a:pt x="479" y="814"/>
                    </a:lnTo>
                    <a:lnTo>
                      <a:pt x="474" y="797"/>
                    </a:lnTo>
                    <a:lnTo>
                      <a:pt x="470" y="780"/>
                    </a:lnTo>
                    <a:lnTo>
                      <a:pt x="465" y="758"/>
                    </a:lnTo>
                    <a:lnTo>
                      <a:pt x="461" y="736"/>
                    </a:lnTo>
                    <a:lnTo>
                      <a:pt x="456" y="713"/>
                    </a:lnTo>
                    <a:lnTo>
                      <a:pt x="454" y="688"/>
                    </a:lnTo>
                    <a:lnTo>
                      <a:pt x="451" y="659"/>
                    </a:lnTo>
                    <a:lnTo>
                      <a:pt x="448" y="630"/>
                    </a:lnTo>
                    <a:lnTo>
                      <a:pt x="446" y="599"/>
                    </a:lnTo>
                    <a:lnTo>
                      <a:pt x="445" y="567"/>
                    </a:lnTo>
                    <a:lnTo>
                      <a:pt x="736" y="590"/>
                    </a:lnTo>
                    <a:lnTo>
                      <a:pt x="737" y="343"/>
                    </a:lnTo>
                    <a:lnTo>
                      <a:pt x="440" y="279"/>
                    </a:lnTo>
                    <a:close/>
                    <a:moveTo>
                      <a:pt x="216" y="65"/>
                    </a:moveTo>
                    <a:lnTo>
                      <a:pt x="395" y="122"/>
                    </a:lnTo>
                    <a:lnTo>
                      <a:pt x="392" y="318"/>
                    </a:lnTo>
                    <a:lnTo>
                      <a:pt x="690" y="381"/>
                    </a:lnTo>
                    <a:lnTo>
                      <a:pt x="688" y="537"/>
                    </a:lnTo>
                    <a:lnTo>
                      <a:pt x="395" y="516"/>
                    </a:lnTo>
                    <a:lnTo>
                      <a:pt x="397" y="543"/>
                    </a:lnTo>
                    <a:lnTo>
                      <a:pt x="398" y="582"/>
                    </a:lnTo>
                    <a:lnTo>
                      <a:pt x="401" y="620"/>
                    </a:lnTo>
                    <a:lnTo>
                      <a:pt x="403" y="655"/>
                    </a:lnTo>
                    <a:lnTo>
                      <a:pt x="407" y="688"/>
                    </a:lnTo>
                    <a:lnTo>
                      <a:pt x="411" y="718"/>
                    </a:lnTo>
                    <a:lnTo>
                      <a:pt x="415" y="747"/>
                    </a:lnTo>
                    <a:lnTo>
                      <a:pt x="420" y="773"/>
                    </a:lnTo>
                    <a:lnTo>
                      <a:pt x="427" y="799"/>
                    </a:lnTo>
                    <a:lnTo>
                      <a:pt x="431" y="820"/>
                    </a:lnTo>
                    <a:lnTo>
                      <a:pt x="438" y="840"/>
                    </a:lnTo>
                    <a:lnTo>
                      <a:pt x="445" y="857"/>
                    </a:lnTo>
                    <a:lnTo>
                      <a:pt x="453" y="874"/>
                    </a:lnTo>
                    <a:lnTo>
                      <a:pt x="461" y="886"/>
                    </a:lnTo>
                    <a:lnTo>
                      <a:pt x="470" y="899"/>
                    </a:lnTo>
                    <a:lnTo>
                      <a:pt x="479" y="908"/>
                    </a:lnTo>
                    <a:lnTo>
                      <a:pt x="489" y="916"/>
                    </a:lnTo>
                    <a:lnTo>
                      <a:pt x="504" y="923"/>
                    </a:lnTo>
                    <a:lnTo>
                      <a:pt x="520" y="926"/>
                    </a:lnTo>
                    <a:lnTo>
                      <a:pt x="536" y="926"/>
                    </a:lnTo>
                    <a:lnTo>
                      <a:pt x="554" y="921"/>
                    </a:lnTo>
                    <a:lnTo>
                      <a:pt x="559" y="917"/>
                    </a:lnTo>
                    <a:lnTo>
                      <a:pt x="566" y="913"/>
                    </a:lnTo>
                    <a:lnTo>
                      <a:pt x="579" y="907"/>
                    </a:lnTo>
                    <a:lnTo>
                      <a:pt x="590" y="898"/>
                    </a:lnTo>
                    <a:lnTo>
                      <a:pt x="601" y="890"/>
                    </a:lnTo>
                    <a:lnTo>
                      <a:pt x="610" y="879"/>
                    </a:lnTo>
                    <a:lnTo>
                      <a:pt x="620" y="869"/>
                    </a:lnTo>
                    <a:lnTo>
                      <a:pt x="626" y="858"/>
                    </a:lnTo>
                    <a:lnTo>
                      <a:pt x="633" y="847"/>
                    </a:lnTo>
                    <a:lnTo>
                      <a:pt x="638" y="833"/>
                    </a:lnTo>
                    <a:lnTo>
                      <a:pt x="642" y="819"/>
                    </a:lnTo>
                    <a:lnTo>
                      <a:pt x="644" y="803"/>
                    </a:lnTo>
                    <a:lnTo>
                      <a:pt x="647" y="789"/>
                    </a:lnTo>
                    <a:lnTo>
                      <a:pt x="647" y="772"/>
                    </a:lnTo>
                    <a:lnTo>
                      <a:pt x="647" y="755"/>
                    </a:lnTo>
                    <a:lnTo>
                      <a:pt x="646" y="736"/>
                    </a:lnTo>
                    <a:lnTo>
                      <a:pt x="644" y="718"/>
                    </a:lnTo>
                    <a:lnTo>
                      <a:pt x="657" y="721"/>
                    </a:lnTo>
                    <a:lnTo>
                      <a:pt x="659" y="721"/>
                    </a:lnTo>
                    <a:lnTo>
                      <a:pt x="660" y="721"/>
                    </a:lnTo>
                    <a:lnTo>
                      <a:pt x="663" y="722"/>
                    </a:lnTo>
                    <a:lnTo>
                      <a:pt x="669" y="724"/>
                    </a:lnTo>
                    <a:lnTo>
                      <a:pt x="681" y="726"/>
                    </a:lnTo>
                    <a:lnTo>
                      <a:pt x="692" y="730"/>
                    </a:lnTo>
                    <a:lnTo>
                      <a:pt x="711" y="734"/>
                    </a:lnTo>
                    <a:lnTo>
                      <a:pt x="728" y="739"/>
                    </a:lnTo>
                    <a:lnTo>
                      <a:pt x="740" y="741"/>
                    </a:lnTo>
                    <a:lnTo>
                      <a:pt x="749" y="743"/>
                    </a:lnTo>
                    <a:lnTo>
                      <a:pt x="751" y="743"/>
                    </a:lnTo>
                    <a:lnTo>
                      <a:pt x="752" y="743"/>
                    </a:lnTo>
                    <a:lnTo>
                      <a:pt x="754" y="744"/>
                    </a:lnTo>
                    <a:lnTo>
                      <a:pt x="757" y="747"/>
                    </a:lnTo>
                    <a:lnTo>
                      <a:pt x="758" y="747"/>
                    </a:lnTo>
                    <a:lnTo>
                      <a:pt x="760" y="749"/>
                    </a:lnTo>
                    <a:lnTo>
                      <a:pt x="765" y="755"/>
                    </a:lnTo>
                    <a:lnTo>
                      <a:pt x="767" y="763"/>
                    </a:lnTo>
                    <a:lnTo>
                      <a:pt x="770" y="775"/>
                    </a:lnTo>
                    <a:lnTo>
                      <a:pt x="770" y="781"/>
                    </a:lnTo>
                    <a:lnTo>
                      <a:pt x="771" y="789"/>
                    </a:lnTo>
                    <a:lnTo>
                      <a:pt x="774" y="806"/>
                    </a:lnTo>
                    <a:lnTo>
                      <a:pt x="774" y="825"/>
                    </a:lnTo>
                    <a:lnTo>
                      <a:pt x="774" y="835"/>
                    </a:lnTo>
                    <a:lnTo>
                      <a:pt x="775" y="848"/>
                    </a:lnTo>
                    <a:lnTo>
                      <a:pt x="774" y="875"/>
                    </a:lnTo>
                    <a:lnTo>
                      <a:pt x="771" y="902"/>
                    </a:lnTo>
                    <a:lnTo>
                      <a:pt x="767" y="927"/>
                    </a:lnTo>
                    <a:lnTo>
                      <a:pt x="761" y="952"/>
                    </a:lnTo>
                    <a:lnTo>
                      <a:pt x="753" y="975"/>
                    </a:lnTo>
                    <a:lnTo>
                      <a:pt x="744" y="997"/>
                    </a:lnTo>
                    <a:lnTo>
                      <a:pt x="734" y="1018"/>
                    </a:lnTo>
                    <a:lnTo>
                      <a:pt x="727" y="1028"/>
                    </a:lnTo>
                    <a:lnTo>
                      <a:pt x="722" y="1039"/>
                    </a:lnTo>
                    <a:lnTo>
                      <a:pt x="711" y="1051"/>
                    </a:lnTo>
                    <a:lnTo>
                      <a:pt x="701" y="1062"/>
                    </a:lnTo>
                    <a:lnTo>
                      <a:pt x="690" y="1072"/>
                    </a:lnTo>
                    <a:lnTo>
                      <a:pt x="680" y="1084"/>
                    </a:lnTo>
                    <a:lnTo>
                      <a:pt x="667" y="1093"/>
                    </a:lnTo>
                    <a:lnTo>
                      <a:pt x="655" y="1102"/>
                    </a:lnTo>
                    <a:lnTo>
                      <a:pt x="641" y="1110"/>
                    </a:lnTo>
                    <a:lnTo>
                      <a:pt x="627" y="1119"/>
                    </a:lnTo>
                    <a:lnTo>
                      <a:pt x="612" y="1125"/>
                    </a:lnTo>
                    <a:lnTo>
                      <a:pt x="596" y="1131"/>
                    </a:lnTo>
                    <a:lnTo>
                      <a:pt x="587" y="1134"/>
                    </a:lnTo>
                    <a:lnTo>
                      <a:pt x="582" y="1135"/>
                    </a:lnTo>
                    <a:lnTo>
                      <a:pt x="579" y="1137"/>
                    </a:lnTo>
                    <a:lnTo>
                      <a:pt x="570" y="1139"/>
                    </a:lnTo>
                    <a:lnTo>
                      <a:pt x="565" y="1140"/>
                    </a:lnTo>
                    <a:lnTo>
                      <a:pt x="562" y="1143"/>
                    </a:lnTo>
                    <a:lnTo>
                      <a:pt x="556" y="1143"/>
                    </a:lnTo>
                    <a:lnTo>
                      <a:pt x="551" y="1144"/>
                    </a:lnTo>
                    <a:lnTo>
                      <a:pt x="542" y="1146"/>
                    </a:lnTo>
                    <a:lnTo>
                      <a:pt x="524" y="1151"/>
                    </a:lnTo>
                    <a:lnTo>
                      <a:pt x="504" y="1153"/>
                    </a:lnTo>
                    <a:lnTo>
                      <a:pt x="498" y="1153"/>
                    </a:lnTo>
                    <a:lnTo>
                      <a:pt x="494" y="1154"/>
                    </a:lnTo>
                    <a:lnTo>
                      <a:pt x="485" y="1156"/>
                    </a:lnTo>
                    <a:lnTo>
                      <a:pt x="466" y="1156"/>
                    </a:lnTo>
                    <a:lnTo>
                      <a:pt x="449" y="1155"/>
                    </a:lnTo>
                    <a:lnTo>
                      <a:pt x="419" y="1148"/>
                    </a:lnTo>
                    <a:lnTo>
                      <a:pt x="403" y="1142"/>
                    </a:lnTo>
                    <a:lnTo>
                      <a:pt x="389" y="1135"/>
                    </a:lnTo>
                    <a:lnTo>
                      <a:pt x="363" y="1117"/>
                    </a:lnTo>
                    <a:lnTo>
                      <a:pt x="345" y="1098"/>
                    </a:lnTo>
                    <a:lnTo>
                      <a:pt x="329" y="1079"/>
                    </a:lnTo>
                    <a:lnTo>
                      <a:pt x="313" y="1055"/>
                    </a:lnTo>
                    <a:lnTo>
                      <a:pt x="300" y="1032"/>
                    </a:lnTo>
                    <a:lnTo>
                      <a:pt x="286" y="1003"/>
                    </a:lnTo>
                    <a:lnTo>
                      <a:pt x="274" y="974"/>
                    </a:lnTo>
                    <a:lnTo>
                      <a:pt x="262" y="941"/>
                    </a:lnTo>
                    <a:lnTo>
                      <a:pt x="253" y="906"/>
                    </a:lnTo>
                    <a:lnTo>
                      <a:pt x="243" y="866"/>
                    </a:lnTo>
                    <a:lnTo>
                      <a:pt x="234" y="826"/>
                    </a:lnTo>
                    <a:lnTo>
                      <a:pt x="226" y="782"/>
                    </a:lnTo>
                    <a:lnTo>
                      <a:pt x="220" y="736"/>
                    </a:lnTo>
                    <a:lnTo>
                      <a:pt x="215" y="686"/>
                    </a:lnTo>
                    <a:lnTo>
                      <a:pt x="210" y="635"/>
                    </a:lnTo>
                    <a:lnTo>
                      <a:pt x="207" y="581"/>
                    </a:lnTo>
                    <a:lnTo>
                      <a:pt x="204" y="525"/>
                    </a:lnTo>
                    <a:lnTo>
                      <a:pt x="203" y="503"/>
                    </a:lnTo>
                    <a:lnTo>
                      <a:pt x="74" y="494"/>
                    </a:lnTo>
                    <a:lnTo>
                      <a:pt x="53" y="247"/>
                    </a:lnTo>
                    <a:lnTo>
                      <a:pt x="203" y="277"/>
                    </a:lnTo>
                    <a:lnTo>
                      <a:pt x="216" y="65"/>
                    </a:lnTo>
                    <a:close/>
                  </a:path>
                </a:pathLst>
              </a:custGeom>
              <a:solidFill>
                <a:schemeClr val="tx1"/>
              </a:solidFill>
              <a:ln w="9525">
                <a:noFill/>
                <a:round/>
                <a:headEnd/>
                <a:tailEnd/>
              </a:ln>
            </p:spPr>
            <p:txBody>
              <a:bodyPr/>
              <a:lstStyle/>
              <a:p>
                <a:endParaRPr lang="en-US"/>
              </a:p>
            </p:txBody>
          </p:sp>
          <p:sp>
            <p:nvSpPr>
              <p:cNvPr id="25631" name="Freeform 21"/>
              <p:cNvSpPr>
                <a:spLocks noEditPoints="1"/>
              </p:cNvSpPr>
              <p:nvPr/>
            </p:nvSpPr>
            <p:spPr bwMode="auto">
              <a:xfrm>
                <a:off x="4949" y="4516"/>
                <a:ext cx="161" cy="167"/>
              </a:xfrm>
              <a:custGeom>
                <a:avLst/>
                <a:gdLst>
                  <a:gd name="T0" fmla="*/ 0 w 967"/>
                  <a:gd name="T1" fmla="*/ 0 h 995"/>
                  <a:gd name="T2" fmla="*/ 0 w 967"/>
                  <a:gd name="T3" fmla="*/ 0 h 995"/>
                  <a:gd name="T4" fmla="*/ 0 w 967"/>
                  <a:gd name="T5" fmla="*/ 0 h 995"/>
                  <a:gd name="T6" fmla="*/ 0 w 967"/>
                  <a:gd name="T7" fmla="*/ 0 h 995"/>
                  <a:gd name="T8" fmla="*/ 0 w 967"/>
                  <a:gd name="T9" fmla="*/ 0 h 995"/>
                  <a:gd name="T10" fmla="*/ 0 w 967"/>
                  <a:gd name="T11" fmla="*/ 0 h 995"/>
                  <a:gd name="T12" fmla="*/ 0 w 967"/>
                  <a:gd name="T13" fmla="*/ 0 h 995"/>
                  <a:gd name="T14" fmla="*/ 0 w 967"/>
                  <a:gd name="T15" fmla="*/ 0 h 995"/>
                  <a:gd name="T16" fmla="*/ 0 w 967"/>
                  <a:gd name="T17" fmla="*/ 0 h 995"/>
                  <a:gd name="T18" fmla="*/ 0 w 967"/>
                  <a:gd name="T19" fmla="*/ 0 h 995"/>
                  <a:gd name="T20" fmla="*/ 0 w 967"/>
                  <a:gd name="T21" fmla="*/ 0 h 995"/>
                  <a:gd name="T22" fmla="*/ 0 w 967"/>
                  <a:gd name="T23" fmla="*/ 0 h 995"/>
                  <a:gd name="T24" fmla="*/ 0 w 967"/>
                  <a:gd name="T25" fmla="*/ 0 h 995"/>
                  <a:gd name="T26" fmla="*/ 0 w 967"/>
                  <a:gd name="T27" fmla="*/ 0 h 995"/>
                  <a:gd name="T28" fmla="*/ 0 w 967"/>
                  <a:gd name="T29" fmla="*/ 0 h 995"/>
                  <a:gd name="T30" fmla="*/ 0 w 967"/>
                  <a:gd name="T31" fmla="*/ 0 h 995"/>
                  <a:gd name="T32" fmla="*/ 0 w 967"/>
                  <a:gd name="T33" fmla="*/ 0 h 995"/>
                  <a:gd name="T34" fmla="*/ 0 w 967"/>
                  <a:gd name="T35" fmla="*/ 0 h 995"/>
                  <a:gd name="T36" fmla="*/ 0 w 967"/>
                  <a:gd name="T37" fmla="*/ 0 h 995"/>
                  <a:gd name="T38" fmla="*/ 0 w 967"/>
                  <a:gd name="T39" fmla="*/ 0 h 995"/>
                  <a:gd name="T40" fmla="*/ 0 w 967"/>
                  <a:gd name="T41" fmla="*/ 0 h 995"/>
                  <a:gd name="T42" fmla="*/ 0 w 967"/>
                  <a:gd name="T43" fmla="*/ 0 h 995"/>
                  <a:gd name="T44" fmla="*/ 0 w 967"/>
                  <a:gd name="T45" fmla="*/ 0 h 995"/>
                  <a:gd name="T46" fmla="*/ 0 w 967"/>
                  <a:gd name="T47" fmla="*/ 0 h 995"/>
                  <a:gd name="T48" fmla="*/ 0 w 967"/>
                  <a:gd name="T49" fmla="*/ 0 h 995"/>
                  <a:gd name="T50" fmla="*/ 0 w 967"/>
                  <a:gd name="T51" fmla="*/ 0 h 995"/>
                  <a:gd name="T52" fmla="*/ 0 w 967"/>
                  <a:gd name="T53" fmla="*/ 0 h 995"/>
                  <a:gd name="T54" fmla="*/ 0 w 967"/>
                  <a:gd name="T55" fmla="*/ 0 h 995"/>
                  <a:gd name="T56" fmla="*/ 0 w 967"/>
                  <a:gd name="T57" fmla="*/ 0 h 995"/>
                  <a:gd name="T58" fmla="*/ 0 w 967"/>
                  <a:gd name="T59" fmla="*/ 0 h 995"/>
                  <a:gd name="T60" fmla="*/ 0 w 967"/>
                  <a:gd name="T61" fmla="*/ 0 h 995"/>
                  <a:gd name="T62" fmla="*/ 0 w 967"/>
                  <a:gd name="T63" fmla="*/ 0 h 995"/>
                  <a:gd name="T64" fmla="*/ 0 w 967"/>
                  <a:gd name="T65" fmla="*/ 0 h 995"/>
                  <a:gd name="T66" fmla="*/ 0 w 967"/>
                  <a:gd name="T67" fmla="*/ 0 h 995"/>
                  <a:gd name="T68" fmla="*/ 0 w 967"/>
                  <a:gd name="T69" fmla="*/ 0 h 995"/>
                  <a:gd name="T70" fmla="*/ 0 w 967"/>
                  <a:gd name="T71" fmla="*/ 0 h 995"/>
                  <a:gd name="T72" fmla="*/ 0 w 967"/>
                  <a:gd name="T73" fmla="*/ 0 h 995"/>
                  <a:gd name="T74" fmla="*/ 0 w 967"/>
                  <a:gd name="T75" fmla="*/ 0 h 995"/>
                  <a:gd name="T76" fmla="*/ 0 w 967"/>
                  <a:gd name="T77" fmla="*/ 0 h 995"/>
                  <a:gd name="T78" fmla="*/ 0 w 967"/>
                  <a:gd name="T79" fmla="*/ 0 h 995"/>
                  <a:gd name="T80" fmla="*/ 0 w 967"/>
                  <a:gd name="T81" fmla="*/ 0 h 995"/>
                  <a:gd name="T82" fmla="*/ 0 w 967"/>
                  <a:gd name="T83" fmla="*/ 0 h 995"/>
                  <a:gd name="T84" fmla="*/ 0 w 967"/>
                  <a:gd name="T85" fmla="*/ 0 h 995"/>
                  <a:gd name="T86" fmla="*/ 0 w 967"/>
                  <a:gd name="T87" fmla="*/ 0 h 995"/>
                  <a:gd name="T88" fmla="*/ 0 w 967"/>
                  <a:gd name="T89" fmla="*/ 0 h 995"/>
                  <a:gd name="T90" fmla="*/ 0 w 967"/>
                  <a:gd name="T91" fmla="*/ 0 h 995"/>
                  <a:gd name="T92" fmla="*/ 0 w 967"/>
                  <a:gd name="T93" fmla="*/ 0 h 995"/>
                  <a:gd name="T94" fmla="*/ 0 w 967"/>
                  <a:gd name="T95" fmla="*/ 0 h 995"/>
                  <a:gd name="T96" fmla="*/ 0 w 967"/>
                  <a:gd name="T97" fmla="*/ 0 h 995"/>
                  <a:gd name="T98" fmla="*/ 0 w 967"/>
                  <a:gd name="T99" fmla="*/ 0 h 995"/>
                  <a:gd name="T100" fmla="*/ 0 w 967"/>
                  <a:gd name="T101" fmla="*/ 0 h 995"/>
                  <a:gd name="T102" fmla="*/ 0 w 967"/>
                  <a:gd name="T103" fmla="*/ 0 h 995"/>
                  <a:gd name="T104" fmla="*/ 0 w 967"/>
                  <a:gd name="T105" fmla="*/ 0 h 995"/>
                  <a:gd name="T106" fmla="*/ 0 w 967"/>
                  <a:gd name="T107" fmla="*/ 0 h 9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7"/>
                  <a:gd name="T163" fmla="*/ 0 h 995"/>
                  <a:gd name="T164" fmla="*/ 967 w 967"/>
                  <a:gd name="T165" fmla="*/ 995 h 9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7" h="995">
                    <a:moveTo>
                      <a:pt x="170" y="130"/>
                    </a:moveTo>
                    <a:lnTo>
                      <a:pt x="143" y="154"/>
                    </a:lnTo>
                    <a:lnTo>
                      <a:pt x="119" y="183"/>
                    </a:lnTo>
                    <a:lnTo>
                      <a:pt x="97" y="213"/>
                    </a:lnTo>
                    <a:lnTo>
                      <a:pt x="78" y="247"/>
                    </a:lnTo>
                    <a:lnTo>
                      <a:pt x="59" y="284"/>
                    </a:lnTo>
                    <a:lnTo>
                      <a:pt x="44" y="323"/>
                    </a:lnTo>
                    <a:lnTo>
                      <a:pt x="29" y="365"/>
                    </a:lnTo>
                    <a:lnTo>
                      <a:pt x="19" y="411"/>
                    </a:lnTo>
                    <a:lnTo>
                      <a:pt x="9" y="458"/>
                    </a:lnTo>
                    <a:lnTo>
                      <a:pt x="3" y="505"/>
                    </a:lnTo>
                    <a:lnTo>
                      <a:pt x="0" y="550"/>
                    </a:lnTo>
                    <a:lnTo>
                      <a:pt x="1" y="595"/>
                    </a:lnTo>
                    <a:lnTo>
                      <a:pt x="4" y="637"/>
                    </a:lnTo>
                    <a:lnTo>
                      <a:pt x="12" y="679"/>
                    </a:lnTo>
                    <a:lnTo>
                      <a:pt x="17" y="698"/>
                    </a:lnTo>
                    <a:lnTo>
                      <a:pt x="23" y="718"/>
                    </a:lnTo>
                    <a:lnTo>
                      <a:pt x="38" y="758"/>
                    </a:lnTo>
                    <a:lnTo>
                      <a:pt x="51" y="786"/>
                    </a:lnTo>
                    <a:lnTo>
                      <a:pt x="67" y="815"/>
                    </a:lnTo>
                    <a:lnTo>
                      <a:pt x="84" y="841"/>
                    </a:lnTo>
                    <a:lnTo>
                      <a:pt x="103" y="865"/>
                    </a:lnTo>
                    <a:lnTo>
                      <a:pt x="122" y="886"/>
                    </a:lnTo>
                    <a:lnTo>
                      <a:pt x="146" y="905"/>
                    </a:lnTo>
                    <a:lnTo>
                      <a:pt x="170" y="923"/>
                    </a:lnTo>
                    <a:lnTo>
                      <a:pt x="198" y="940"/>
                    </a:lnTo>
                    <a:lnTo>
                      <a:pt x="225" y="952"/>
                    </a:lnTo>
                    <a:lnTo>
                      <a:pt x="256" y="965"/>
                    </a:lnTo>
                    <a:lnTo>
                      <a:pt x="288" y="975"/>
                    </a:lnTo>
                    <a:lnTo>
                      <a:pt x="323" y="983"/>
                    </a:lnTo>
                    <a:lnTo>
                      <a:pt x="358" y="988"/>
                    </a:lnTo>
                    <a:lnTo>
                      <a:pt x="397" y="992"/>
                    </a:lnTo>
                    <a:lnTo>
                      <a:pt x="436" y="994"/>
                    </a:lnTo>
                    <a:lnTo>
                      <a:pt x="478" y="995"/>
                    </a:lnTo>
                    <a:lnTo>
                      <a:pt x="509" y="993"/>
                    </a:lnTo>
                    <a:lnTo>
                      <a:pt x="539" y="991"/>
                    </a:lnTo>
                    <a:lnTo>
                      <a:pt x="568" y="986"/>
                    </a:lnTo>
                    <a:lnTo>
                      <a:pt x="597" y="982"/>
                    </a:lnTo>
                    <a:lnTo>
                      <a:pt x="624" y="975"/>
                    </a:lnTo>
                    <a:lnTo>
                      <a:pt x="652" y="969"/>
                    </a:lnTo>
                    <a:lnTo>
                      <a:pt x="677" y="961"/>
                    </a:lnTo>
                    <a:lnTo>
                      <a:pt x="702" y="953"/>
                    </a:lnTo>
                    <a:lnTo>
                      <a:pt x="724" y="943"/>
                    </a:lnTo>
                    <a:lnTo>
                      <a:pt x="747" y="933"/>
                    </a:lnTo>
                    <a:lnTo>
                      <a:pt x="767" y="920"/>
                    </a:lnTo>
                    <a:lnTo>
                      <a:pt x="788" y="908"/>
                    </a:lnTo>
                    <a:lnTo>
                      <a:pt x="806" y="893"/>
                    </a:lnTo>
                    <a:lnTo>
                      <a:pt x="815" y="885"/>
                    </a:lnTo>
                    <a:lnTo>
                      <a:pt x="825" y="878"/>
                    </a:lnTo>
                    <a:lnTo>
                      <a:pt x="842" y="862"/>
                    </a:lnTo>
                    <a:lnTo>
                      <a:pt x="859" y="846"/>
                    </a:lnTo>
                    <a:lnTo>
                      <a:pt x="877" y="823"/>
                    </a:lnTo>
                    <a:lnTo>
                      <a:pt x="894" y="798"/>
                    </a:lnTo>
                    <a:lnTo>
                      <a:pt x="901" y="784"/>
                    </a:lnTo>
                    <a:lnTo>
                      <a:pt x="905" y="777"/>
                    </a:lnTo>
                    <a:lnTo>
                      <a:pt x="909" y="772"/>
                    </a:lnTo>
                    <a:lnTo>
                      <a:pt x="916" y="758"/>
                    </a:lnTo>
                    <a:lnTo>
                      <a:pt x="919" y="751"/>
                    </a:lnTo>
                    <a:lnTo>
                      <a:pt x="924" y="745"/>
                    </a:lnTo>
                    <a:lnTo>
                      <a:pt x="935" y="717"/>
                    </a:lnTo>
                    <a:lnTo>
                      <a:pt x="945" y="688"/>
                    </a:lnTo>
                    <a:lnTo>
                      <a:pt x="949" y="672"/>
                    </a:lnTo>
                    <a:lnTo>
                      <a:pt x="953" y="657"/>
                    </a:lnTo>
                    <a:lnTo>
                      <a:pt x="961" y="625"/>
                    </a:lnTo>
                    <a:lnTo>
                      <a:pt x="961" y="597"/>
                    </a:lnTo>
                    <a:lnTo>
                      <a:pt x="962" y="573"/>
                    </a:lnTo>
                    <a:lnTo>
                      <a:pt x="962" y="553"/>
                    </a:lnTo>
                    <a:lnTo>
                      <a:pt x="965" y="537"/>
                    </a:lnTo>
                    <a:lnTo>
                      <a:pt x="965" y="523"/>
                    </a:lnTo>
                    <a:lnTo>
                      <a:pt x="965" y="517"/>
                    </a:lnTo>
                    <a:lnTo>
                      <a:pt x="966" y="514"/>
                    </a:lnTo>
                    <a:lnTo>
                      <a:pt x="966" y="507"/>
                    </a:lnTo>
                    <a:lnTo>
                      <a:pt x="966" y="505"/>
                    </a:lnTo>
                    <a:lnTo>
                      <a:pt x="967" y="505"/>
                    </a:lnTo>
                    <a:lnTo>
                      <a:pt x="965" y="490"/>
                    </a:lnTo>
                    <a:lnTo>
                      <a:pt x="749" y="422"/>
                    </a:lnTo>
                    <a:lnTo>
                      <a:pt x="747" y="452"/>
                    </a:lnTo>
                    <a:lnTo>
                      <a:pt x="745" y="476"/>
                    </a:lnTo>
                    <a:lnTo>
                      <a:pt x="741" y="501"/>
                    </a:lnTo>
                    <a:lnTo>
                      <a:pt x="737" y="524"/>
                    </a:lnTo>
                    <a:lnTo>
                      <a:pt x="732" y="546"/>
                    </a:lnTo>
                    <a:lnTo>
                      <a:pt x="728" y="555"/>
                    </a:lnTo>
                    <a:lnTo>
                      <a:pt x="725" y="559"/>
                    </a:lnTo>
                    <a:lnTo>
                      <a:pt x="724" y="562"/>
                    </a:lnTo>
                    <a:lnTo>
                      <a:pt x="724" y="565"/>
                    </a:lnTo>
                    <a:lnTo>
                      <a:pt x="720" y="574"/>
                    </a:lnTo>
                    <a:lnTo>
                      <a:pt x="717" y="579"/>
                    </a:lnTo>
                    <a:lnTo>
                      <a:pt x="716" y="581"/>
                    </a:lnTo>
                    <a:lnTo>
                      <a:pt x="716" y="584"/>
                    </a:lnTo>
                    <a:lnTo>
                      <a:pt x="707" y="601"/>
                    </a:lnTo>
                    <a:lnTo>
                      <a:pt x="698" y="617"/>
                    </a:lnTo>
                    <a:lnTo>
                      <a:pt x="686" y="631"/>
                    </a:lnTo>
                    <a:lnTo>
                      <a:pt x="679" y="637"/>
                    </a:lnTo>
                    <a:lnTo>
                      <a:pt x="673" y="643"/>
                    </a:lnTo>
                    <a:lnTo>
                      <a:pt x="660" y="654"/>
                    </a:lnTo>
                    <a:lnTo>
                      <a:pt x="652" y="658"/>
                    </a:lnTo>
                    <a:lnTo>
                      <a:pt x="645" y="664"/>
                    </a:lnTo>
                    <a:lnTo>
                      <a:pt x="636" y="667"/>
                    </a:lnTo>
                    <a:lnTo>
                      <a:pt x="628" y="672"/>
                    </a:lnTo>
                    <a:lnTo>
                      <a:pt x="611" y="679"/>
                    </a:lnTo>
                    <a:lnTo>
                      <a:pt x="593" y="683"/>
                    </a:lnTo>
                    <a:lnTo>
                      <a:pt x="573" y="688"/>
                    </a:lnTo>
                    <a:lnTo>
                      <a:pt x="543" y="689"/>
                    </a:lnTo>
                    <a:lnTo>
                      <a:pt x="528" y="688"/>
                    </a:lnTo>
                    <a:lnTo>
                      <a:pt x="516" y="688"/>
                    </a:lnTo>
                    <a:lnTo>
                      <a:pt x="502" y="685"/>
                    </a:lnTo>
                    <a:lnTo>
                      <a:pt x="491" y="683"/>
                    </a:lnTo>
                    <a:lnTo>
                      <a:pt x="469" y="676"/>
                    </a:lnTo>
                    <a:lnTo>
                      <a:pt x="458" y="671"/>
                    </a:lnTo>
                    <a:lnTo>
                      <a:pt x="449" y="665"/>
                    </a:lnTo>
                    <a:lnTo>
                      <a:pt x="432" y="651"/>
                    </a:lnTo>
                    <a:lnTo>
                      <a:pt x="417" y="633"/>
                    </a:lnTo>
                    <a:lnTo>
                      <a:pt x="405" y="614"/>
                    </a:lnTo>
                    <a:lnTo>
                      <a:pt x="403" y="612"/>
                    </a:lnTo>
                    <a:lnTo>
                      <a:pt x="405" y="610"/>
                    </a:lnTo>
                    <a:lnTo>
                      <a:pt x="410" y="607"/>
                    </a:lnTo>
                    <a:lnTo>
                      <a:pt x="418" y="600"/>
                    </a:lnTo>
                    <a:lnTo>
                      <a:pt x="424" y="596"/>
                    </a:lnTo>
                    <a:lnTo>
                      <a:pt x="432" y="592"/>
                    </a:lnTo>
                    <a:lnTo>
                      <a:pt x="439" y="585"/>
                    </a:lnTo>
                    <a:lnTo>
                      <a:pt x="448" y="580"/>
                    </a:lnTo>
                    <a:lnTo>
                      <a:pt x="457" y="573"/>
                    </a:lnTo>
                    <a:lnTo>
                      <a:pt x="468" y="567"/>
                    </a:lnTo>
                    <a:lnTo>
                      <a:pt x="478" y="559"/>
                    </a:lnTo>
                    <a:lnTo>
                      <a:pt x="491" y="551"/>
                    </a:lnTo>
                    <a:lnTo>
                      <a:pt x="519" y="534"/>
                    </a:lnTo>
                    <a:lnTo>
                      <a:pt x="533" y="523"/>
                    </a:lnTo>
                    <a:lnTo>
                      <a:pt x="549" y="513"/>
                    </a:lnTo>
                    <a:lnTo>
                      <a:pt x="584" y="491"/>
                    </a:lnTo>
                    <a:lnTo>
                      <a:pt x="621" y="465"/>
                    </a:lnTo>
                    <a:lnTo>
                      <a:pt x="663" y="439"/>
                    </a:lnTo>
                    <a:lnTo>
                      <a:pt x="707" y="408"/>
                    </a:lnTo>
                    <a:lnTo>
                      <a:pt x="731" y="392"/>
                    </a:lnTo>
                    <a:lnTo>
                      <a:pt x="757" y="378"/>
                    </a:lnTo>
                    <a:lnTo>
                      <a:pt x="782" y="360"/>
                    </a:lnTo>
                    <a:lnTo>
                      <a:pt x="809" y="343"/>
                    </a:lnTo>
                    <a:lnTo>
                      <a:pt x="867" y="307"/>
                    </a:lnTo>
                    <a:lnTo>
                      <a:pt x="858" y="290"/>
                    </a:lnTo>
                    <a:lnTo>
                      <a:pt x="840" y="259"/>
                    </a:lnTo>
                    <a:lnTo>
                      <a:pt x="822" y="230"/>
                    </a:lnTo>
                    <a:lnTo>
                      <a:pt x="803" y="203"/>
                    </a:lnTo>
                    <a:lnTo>
                      <a:pt x="784" y="178"/>
                    </a:lnTo>
                    <a:lnTo>
                      <a:pt x="764" y="153"/>
                    </a:lnTo>
                    <a:lnTo>
                      <a:pt x="745" y="131"/>
                    </a:lnTo>
                    <a:lnTo>
                      <a:pt x="723" y="111"/>
                    </a:lnTo>
                    <a:lnTo>
                      <a:pt x="703" y="94"/>
                    </a:lnTo>
                    <a:lnTo>
                      <a:pt x="680" y="76"/>
                    </a:lnTo>
                    <a:lnTo>
                      <a:pt x="657" y="61"/>
                    </a:lnTo>
                    <a:lnTo>
                      <a:pt x="634" y="47"/>
                    </a:lnTo>
                    <a:lnTo>
                      <a:pt x="611" y="36"/>
                    </a:lnTo>
                    <a:lnTo>
                      <a:pt x="586" y="25"/>
                    </a:lnTo>
                    <a:lnTo>
                      <a:pt x="562" y="17"/>
                    </a:lnTo>
                    <a:lnTo>
                      <a:pt x="536" y="10"/>
                    </a:lnTo>
                    <a:lnTo>
                      <a:pt x="511" y="5"/>
                    </a:lnTo>
                    <a:lnTo>
                      <a:pt x="467" y="0"/>
                    </a:lnTo>
                    <a:lnTo>
                      <a:pt x="424" y="1"/>
                    </a:lnTo>
                    <a:lnTo>
                      <a:pt x="381" y="8"/>
                    </a:lnTo>
                    <a:lnTo>
                      <a:pt x="339" y="21"/>
                    </a:lnTo>
                    <a:lnTo>
                      <a:pt x="296" y="40"/>
                    </a:lnTo>
                    <a:lnTo>
                      <a:pt x="254" y="64"/>
                    </a:lnTo>
                    <a:lnTo>
                      <a:pt x="211" y="94"/>
                    </a:lnTo>
                    <a:lnTo>
                      <a:pt x="170" y="130"/>
                    </a:lnTo>
                    <a:close/>
                    <a:moveTo>
                      <a:pt x="84" y="740"/>
                    </a:moveTo>
                    <a:lnTo>
                      <a:pt x="70" y="703"/>
                    </a:lnTo>
                    <a:lnTo>
                      <a:pt x="60" y="667"/>
                    </a:lnTo>
                    <a:lnTo>
                      <a:pt x="55" y="648"/>
                    </a:lnTo>
                    <a:lnTo>
                      <a:pt x="53" y="630"/>
                    </a:lnTo>
                    <a:lnTo>
                      <a:pt x="50" y="591"/>
                    </a:lnTo>
                    <a:lnTo>
                      <a:pt x="48" y="550"/>
                    </a:lnTo>
                    <a:lnTo>
                      <a:pt x="52" y="508"/>
                    </a:lnTo>
                    <a:lnTo>
                      <a:pt x="58" y="465"/>
                    </a:lnTo>
                    <a:lnTo>
                      <a:pt x="68" y="422"/>
                    </a:lnTo>
                    <a:lnTo>
                      <a:pt x="77" y="380"/>
                    </a:lnTo>
                    <a:lnTo>
                      <a:pt x="89" y="341"/>
                    </a:lnTo>
                    <a:lnTo>
                      <a:pt x="103" y="305"/>
                    </a:lnTo>
                    <a:lnTo>
                      <a:pt x="120" y="272"/>
                    </a:lnTo>
                    <a:lnTo>
                      <a:pt x="137" y="240"/>
                    </a:lnTo>
                    <a:lnTo>
                      <a:pt x="157" y="212"/>
                    </a:lnTo>
                    <a:lnTo>
                      <a:pt x="178" y="186"/>
                    </a:lnTo>
                    <a:lnTo>
                      <a:pt x="202" y="163"/>
                    </a:lnTo>
                    <a:lnTo>
                      <a:pt x="220" y="145"/>
                    </a:lnTo>
                    <a:lnTo>
                      <a:pt x="239" y="130"/>
                    </a:lnTo>
                    <a:lnTo>
                      <a:pt x="278" y="103"/>
                    </a:lnTo>
                    <a:lnTo>
                      <a:pt x="296" y="91"/>
                    </a:lnTo>
                    <a:lnTo>
                      <a:pt x="315" y="82"/>
                    </a:lnTo>
                    <a:lnTo>
                      <a:pt x="353" y="66"/>
                    </a:lnTo>
                    <a:lnTo>
                      <a:pt x="390" y="54"/>
                    </a:lnTo>
                    <a:lnTo>
                      <a:pt x="428" y="49"/>
                    </a:lnTo>
                    <a:lnTo>
                      <a:pt x="465" y="47"/>
                    </a:lnTo>
                    <a:lnTo>
                      <a:pt x="483" y="49"/>
                    </a:lnTo>
                    <a:lnTo>
                      <a:pt x="502" y="52"/>
                    </a:lnTo>
                    <a:lnTo>
                      <a:pt x="543" y="61"/>
                    </a:lnTo>
                    <a:lnTo>
                      <a:pt x="584" y="77"/>
                    </a:lnTo>
                    <a:lnTo>
                      <a:pt x="603" y="86"/>
                    </a:lnTo>
                    <a:lnTo>
                      <a:pt x="623" y="97"/>
                    </a:lnTo>
                    <a:lnTo>
                      <a:pt x="662" y="125"/>
                    </a:lnTo>
                    <a:lnTo>
                      <a:pt x="698" y="156"/>
                    </a:lnTo>
                    <a:lnTo>
                      <a:pt x="734" y="196"/>
                    </a:lnTo>
                    <a:lnTo>
                      <a:pt x="751" y="217"/>
                    </a:lnTo>
                    <a:lnTo>
                      <a:pt x="770" y="240"/>
                    </a:lnTo>
                    <a:lnTo>
                      <a:pt x="804" y="291"/>
                    </a:lnTo>
                    <a:lnTo>
                      <a:pt x="803" y="291"/>
                    </a:lnTo>
                    <a:lnTo>
                      <a:pt x="799" y="294"/>
                    </a:lnTo>
                    <a:lnTo>
                      <a:pt x="795" y="296"/>
                    </a:lnTo>
                    <a:lnTo>
                      <a:pt x="789" y="301"/>
                    </a:lnTo>
                    <a:lnTo>
                      <a:pt x="780" y="305"/>
                    </a:lnTo>
                    <a:lnTo>
                      <a:pt x="770" y="312"/>
                    </a:lnTo>
                    <a:lnTo>
                      <a:pt x="758" y="320"/>
                    </a:lnTo>
                    <a:lnTo>
                      <a:pt x="746" y="330"/>
                    </a:lnTo>
                    <a:lnTo>
                      <a:pt x="730" y="339"/>
                    </a:lnTo>
                    <a:lnTo>
                      <a:pt x="713" y="350"/>
                    </a:lnTo>
                    <a:lnTo>
                      <a:pt x="694" y="362"/>
                    </a:lnTo>
                    <a:lnTo>
                      <a:pt x="674" y="375"/>
                    </a:lnTo>
                    <a:lnTo>
                      <a:pt x="651" y="389"/>
                    </a:lnTo>
                    <a:lnTo>
                      <a:pt x="627" y="405"/>
                    </a:lnTo>
                    <a:lnTo>
                      <a:pt x="601" y="422"/>
                    </a:lnTo>
                    <a:lnTo>
                      <a:pt x="573" y="441"/>
                    </a:lnTo>
                    <a:lnTo>
                      <a:pt x="545" y="458"/>
                    </a:lnTo>
                    <a:lnTo>
                      <a:pt x="519" y="476"/>
                    </a:lnTo>
                    <a:lnTo>
                      <a:pt x="494" y="492"/>
                    </a:lnTo>
                    <a:lnTo>
                      <a:pt x="473" y="508"/>
                    </a:lnTo>
                    <a:lnTo>
                      <a:pt x="451" y="522"/>
                    </a:lnTo>
                    <a:lnTo>
                      <a:pt x="434" y="535"/>
                    </a:lnTo>
                    <a:lnTo>
                      <a:pt x="417" y="547"/>
                    </a:lnTo>
                    <a:lnTo>
                      <a:pt x="403" y="559"/>
                    </a:lnTo>
                    <a:lnTo>
                      <a:pt x="389" y="568"/>
                    </a:lnTo>
                    <a:lnTo>
                      <a:pt x="378" y="577"/>
                    </a:lnTo>
                    <a:lnTo>
                      <a:pt x="368" y="585"/>
                    </a:lnTo>
                    <a:lnTo>
                      <a:pt x="363" y="593"/>
                    </a:lnTo>
                    <a:lnTo>
                      <a:pt x="357" y="599"/>
                    </a:lnTo>
                    <a:lnTo>
                      <a:pt x="353" y="605"/>
                    </a:lnTo>
                    <a:lnTo>
                      <a:pt x="351" y="608"/>
                    </a:lnTo>
                    <a:lnTo>
                      <a:pt x="352" y="613"/>
                    </a:lnTo>
                    <a:lnTo>
                      <a:pt x="358" y="626"/>
                    </a:lnTo>
                    <a:lnTo>
                      <a:pt x="366" y="640"/>
                    </a:lnTo>
                    <a:lnTo>
                      <a:pt x="374" y="652"/>
                    </a:lnTo>
                    <a:lnTo>
                      <a:pt x="385" y="666"/>
                    </a:lnTo>
                    <a:lnTo>
                      <a:pt x="395" y="676"/>
                    </a:lnTo>
                    <a:lnTo>
                      <a:pt x="409" y="688"/>
                    </a:lnTo>
                    <a:lnTo>
                      <a:pt x="423" y="698"/>
                    </a:lnTo>
                    <a:lnTo>
                      <a:pt x="440" y="708"/>
                    </a:lnTo>
                    <a:lnTo>
                      <a:pt x="471" y="722"/>
                    </a:lnTo>
                    <a:lnTo>
                      <a:pt x="488" y="727"/>
                    </a:lnTo>
                    <a:lnTo>
                      <a:pt x="507" y="732"/>
                    </a:lnTo>
                    <a:lnTo>
                      <a:pt x="524" y="734"/>
                    </a:lnTo>
                    <a:lnTo>
                      <a:pt x="542" y="735"/>
                    </a:lnTo>
                    <a:lnTo>
                      <a:pt x="560" y="735"/>
                    </a:lnTo>
                    <a:lnTo>
                      <a:pt x="579" y="734"/>
                    </a:lnTo>
                    <a:lnTo>
                      <a:pt x="601" y="730"/>
                    </a:lnTo>
                    <a:lnTo>
                      <a:pt x="605" y="727"/>
                    </a:lnTo>
                    <a:lnTo>
                      <a:pt x="607" y="726"/>
                    </a:lnTo>
                    <a:lnTo>
                      <a:pt x="611" y="726"/>
                    </a:lnTo>
                    <a:lnTo>
                      <a:pt x="622" y="724"/>
                    </a:lnTo>
                    <a:lnTo>
                      <a:pt x="643" y="716"/>
                    </a:lnTo>
                    <a:lnTo>
                      <a:pt x="652" y="711"/>
                    </a:lnTo>
                    <a:lnTo>
                      <a:pt x="656" y="709"/>
                    </a:lnTo>
                    <a:lnTo>
                      <a:pt x="659" y="708"/>
                    </a:lnTo>
                    <a:lnTo>
                      <a:pt x="662" y="708"/>
                    </a:lnTo>
                    <a:lnTo>
                      <a:pt x="679" y="697"/>
                    </a:lnTo>
                    <a:lnTo>
                      <a:pt x="696" y="685"/>
                    </a:lnTo>
                    <a:lnTo>
                      <a:pt x="712" y="672"/>
                    </a:lnTo>
                    <a:lnTo>
                      <a:pt x="727" y="658"/>
                    </a:lnTo>
                    <a:lnTo>
                      <a:pt x="732" y="649"/>
                    </a:lnTo>
                    <a:lnTo>
                      <a:pt x="739" y="641"/>
                    </a:lnTo>
                    <a:lnTo>
                      <a:pt x="750" y="623"/>
                    </a:lnTo>
                    <a:lnTo>
                      <a:pt x="755" y="613"/>
                    </a:lnTo>
                    <a:lnTo>
                      <a:pt x="761" y="604"/>
                    </a:lnTo>
                    <a:lnTo>
                      <a:pt x="770" y="583"/>
                    </a:lnTo>
                    <a:lnTo>
                      <a:pt x="776" y="560"/>
                    </a:lnTo>
                    <a:lnTo>
                      <a:pt x="783" y="537"/>
                    </a:lnTo>
                    <a:lnTo>
                      <a:pt x="786" y="523"/>
                    </a:lnTo>
                    <a:lnTo>
                      <a:pt x="787" y="516"/>
                    </a:lnTo>
                    <a:lnTo>
                      <a:pt x="789" y="511"/>
                    </a:lnTo>
                    <a:lnTo>
                      <a:pt x="793" y="484"/>
                    </a:lnTo>
                    <a:lnTo>
                      <a:pt x="918" y="524"/>
                    </a:lnTo>
                    <a:lnTo>
                      <a:pt x="914" y="622"/>
                    </a:lnTo>
                    <a:lnTo>
                      <a:pt x="907" y="649"/>
                    </a:lnTo>
                    <a:lnTo>
                      <a:pt x="900" y="676"/>
                    </a:lnTo>
                    <a:lnTo>
                      <a:pt x="891" y="702"/>
                    </a:lnTo>
                    <a:lnTo>
                      <a:pt x="881" y="727"/>
                    </a:lnTo>
                    <a:lnTo>
                      <a:pt x="868" y="750"/>
                    </a:lnTo>
                    <a:lnTo>
                      <a:pt x="855" y="773"/>
                    </a:lnTo>
                    <a:lnTo>
                      <a:pt x="850" y="777"/>
                    </a:lnTo>
                    <a:lnTo>
                      <a:pt x="848" y="780"/>
                    </a:lnTo>
                    <a:lnTo>
                      <a:pt x="847" y="781"/>
                    </a:lnTo>
                    <a:lnTo>
                      <a:pt x="847" y="783"/>
                    </a:lnTo>
                    <a:lnTo>
                      <a:pt x="840" y="794"/>
                    </a:lnTo>
                    <a:lnTo>
                      <a:pt x="824" y="816"/>
                    </a:lnTo>
                    <a:lnTo>
                      <a:pt x="808" y="829"/>
                    </a:lnTo>
                    <a:lnTo>
                      <a:pt x="800" y="836"/>
                    </a:lnTo>
                    <a:lnTo>
                      <a:pt x="793" y="844"/>
                    </a:lnTo>
                    <a:lnTo>
                      <a:pt x="784" y="850"/>
                    </a:lnTo>
                    <a:lnTo>
                      <a:pt x="776" y="857"/>
                    </a:lnTo>
                    <a:lnTo>
                      <a:pt x="759" y="870"/>
                    </a:lnTo>
                    <a:lnTo>
                      <a:pt x="749" y="875"/>
                    </a:lnTo>
                    <a:lnTo>
                      <a:pt x="740" y="881"/>
                    </a:lnTo>
                    <a:lnTo>
                      <a:pt x="721" y="892"/>
                    </a:lnTo>
                    <a:lnTo>
                      <a:pt x="700" y="901"/>
                    </a:lnTo>
                    <a:lnTo>
                      <a:pt x="680" y="911"/>
                    </a:lnTo>
                    <a:lnTo>
                      <a:pt x="657" y="918"/>
                    </a:lnTo>
                    <a:lnTo>
                      <a:pt x="635" y="925"/>
                    </a:lnTo>
                    <a:lnTo>
                      <a:pt x="610" y="930"/>
                    </a:lnTo>
                    <a:lnTo>
                      <a:pt x="597" y="933"/>
                    </a:lnTo>
                    <a:lnTo>
                      <a:pt x="586" y="936"/>
                    </a:lnTo>
                    <a:lnTo>
                      <a:pt x="559" y="940"/>
                    </a:lnTo>
                    <a:lnTo>
                      <a:pt x="533" y="944"/>
                    </a:lnTo>
                    <a:lnTo>
                      <a:pt x="504" y="946"/>
                    </a:lnTo>
                    <a:lnTo>
                      <a:pt x="477" y="949"/>
                    </a:lnTo>
                    <a:lnTo>
                      <a:pt x="439" y="947"/>
                    </a:lnTo>
                    <a:lnTo>
                      <a:pt x="403" y="945"/>
                    </a:lnTo>
                    <a:lnTo>
                      <a:pt x="369" y="942"/>
                    </a:lnTo>
                    <a:lnTo>
                      <a:pt x="338" y="937"/>
                    </a:lnTo>
                    <a:lnTo>
                      <a:pt x="306" y="929"/>
                    </a:lnTo>
                    <a:lnTo>
                      <a:pt x="278" y="921"/>
                    </a:lnTo>
                    <a:lnTo>
                      <a:pt x="250" y="911"/>
                    </a:lnTo>
                    <a:lnTo>
                      <a:pt x="226" y="900"/>
                    </a:lnTo>
                    <a:lnTo>
                      <a:pt x="202" y="885"/>
                    </a:lnTo>
                    <a:lnTo>
                      <a:pt x="180" y="869"/>
                    </a:lnTo>
                    <a:lnTo>
                      <a:pt x="160" y="852"/>
                    </a:lnTo>
                    <a:lnTo>
                      <a:pt x="141" y="833"/>
                    </a:lnTo>
                    <a:lnTo>
                      <a:pt x="123" y="811"/>
                    </a:lnTo>
                    <a:lnTo>
                      <a:pt x="109" y="789"/>
                    </a:lnTo>
                    <a:lnTo>
                      <a:pt x="95" y="765"/>
                    </a:lnTo>
                    <a:lnTo>
                      <a:pt x="84" y="740"/>
                    </a:lnTo>
                    <a:close/>
                  </a:path>
                </a:pathLst>
              </a:custGeom>
              <a:solidFill>
                <a:schemeClr val="tx1"/>
              </a:solidFill>
              <a:ln w="9525">
                <a:noFill/>
                <a:round/>
                <a:headEnd/>
                <a:tailEnd/>
              </a:ln>
            </p:spPr>
            <p:txBody>
              <a:bodyPr/>
              <a:lstStyle/>
              <a:p>
                <a:endParaRPr lang="en-US"/>
              </a:p>
            </p:txBody>
          </p:sp>
          <p:sp>
            <p:nvSpPr>
              <p:cNvPr id="25632" name="Freeform 22"/>
              <p:cNvSpPr>
                <a:spLocks noEditPoints="1"/>
              </p:cNvSpPr>
              <p:nvPr/>
            </p:nvSpPr>
            <p:spPr bwMode="auto">
              <a:xfrm>
                <a:off x="4991" y="4540"/>
                <a:ext cx="52" cy="51"/>
              </a:xfrm>
              <a:custGeom>
                <a:avLst/>
                <a:gdLst>
                  <a:gd name="T0" fmla="*/ 0 w 312"/>
                  <a:gd name="T1" fmla="*/ 0 h 305"/>
                  <a:gd name="T2" fmla="*/ 0 w 312"/>
                  <a:gd name="T3" fmla="*/ 0 h 305"/>
                  <a:gd name="T4" fmla="*/ 0 w 312"/>
                  <a:gd name="T5" fmla="*/ 0 h 305"/>
                  <a:gd name="T6" fmla="*/ 0 w 312"/>
                  <a:gd name="T7" fmla="*/ 0 h 305"/>
                  <a:gd name="T8" fmla="*/ 0 w 312"/>
                  <a:gd name="T9" fmla="*/ 0 h 305"/>
                  <a:gd name="T10" fmla="*/ 0 w 312"/>
                  <a:gd name="T11" fmla="*/ 0 h 305"/>
                  <a:gd name="T12" fmla="*/ 0 w 312"/>
                  <a:gd name="T13" fmla="*/ 0 h 305"/>
                  <a:gd name="T14" fmla="*/ 0 w 312"/>
                  <a:gd name="T15" fmla="*/ 0 h 305"/>
                  <a:gd name="T16" fmla="*/ 0 w 312"/>
                  <a:gd name="T17" fmla="*/ 0 h 305"/>
                  <a:gd name="T18" fmla="*/ 0 w 312"/>
                  <a:gd name="T19" fmla="*/ 0 h 305"/>
                  <a:gd name="T20" fmla="*/ 0 w 312"/>
                  <a:gd name="T21" fmla="*/ 0 h 305"/>
                  <a:gd name="T22" fmla="*/ 0 w 312"/>
                  <a:gd name="T23" fmla="*/ 0 h 305"/>
                  <a:gd name="T24" fmla="*/ 0 w 312"/>
                  <a:gd name="T25" fmla="*/ 0 h 305"/>
                  <a:gd name="T26" fmla="*/ 0 w 312"/>
                  <a:gd name="T27" fmla="*/ 0 h 305"/>
                  <a:gd name="T28" fmla="*/ 0 w 312"/>
                  <a:gd name="T29" fmla="*/ 0 h 305"/>
                  <a:gd name="T30" fmla="*/ 0 w 312"/>
                  <a:gd name="T31" fmla="*/ 0 h 305"/>
                  <a:gd name="T32" fmla="*/ 0 w 312"/>
                  <a:gd name="T33" fmla="*/ 0 h 305"/>
                  <a:gd name="T34" fmla="*/ 0 w 312"/>
                  <a:gd name="T35" fmla="*/ 0 h 305"/>
                  <a:gd name="T36" fmla="*/ 0 w 312"/>
                  <a:gd name="T37" fmla="*/ 0 h 305"/>
                  <a:gd name="T38" fmla="*/ 0 w 312"/>
                  <a:gd name="T39" fmla="*/ 0 h 305"/>
                  <a:gd name="T40" fmla="*/ 0 w 312"/>
                  <a:gd name="T41" fmla="*/ 0 h 305"/>
                  <a:gd name="T42" fmla="*/ 0 w 312"/>
                  <a:gd name="T43" fmla="*/ 0 h 305"/>
                  <a:gd name="T44" fmla="*/ 0 w 312"/>
                  <a:gd name="T45" fmla="*/ 0 h 305"/>
                  <a:gd name="T46" fmla="*/ 0 w 312"/>
                  <a:gd name="T47" fmla="*/ 0 h 305"/>
                  <a:gd name="T48" fmla="*/ 0 w 312"/>
                  <a:gd name="T49" fmla="*/ 0 h 305"/>
                  <a:gd name="T50" fmla="*/ 0 w 312"/>
                  <a:gd name="T51" fmla="*/ 0 h 305"/>
                  <a:gd name="T52" fmla="*/ 0 w 312"/>
                  <a:gd name="T53" fmla="*/ 0 h 305"/>
                  <a:gd name="T54" fmla="*/ 0 w 312"/>
                  <a:gd name="T55" fmla="*/ 0 h 305"/>
                  <a:gd name="T56" fmla="*/ 0 w 312"/>
                  <a:gd name="T57" fmla="*/ 0 h 305"/>
                  <a:gd name="T58" fmla="*/ 0 w 312"/>
                  <a:gd name="T59" fmla="*/ 0 h 305"/>
                  <a:gd name="T60" fmla="*/ 0 w 312"/>
                  <a:gd name="T61" fmla="*/ 0 h 305"/>
                  <a:gd name="T62" fmla="*/ 0 w 312"/>
                  <a:gd name="T63" fmla="*/ 0 h 305"/>
                  <a:gd name="T64" fmla="*/ 0 w 312"/>
                  <a:gd name="T65" fmla="*/ 0 h 305"/>
                  <a:gd name="T66" fmla="*/ 0 w 312"/>
                  <a:gd name="T67" fmla="*/ 0 h 305"/>
                  <a:gd name="T68" fmla="*/ 0 w 312"/>
                  <a:gd name="T69" fmla="*/ 0 h 305"/>
                  <a:gd name="T70" fmla="*/ 0 w 312"/>
                  <a:gd name="T71" fmla="*/ 0 h 305"/>
                  <a:gd name="T72" fmla="*/ 0 w 312"/>
                  <a:gd name="T73" fmla="*/ 0 h 305"/>
                  <a:gd name="T74" fmla="*/ 0 w 312"/>
                  <a:gd name="T75" fmla="*/ 0 h 305"/>
                  <a:gd name="T76" fmla="*/ 0 w 312"/>
                  <a:gd name="T77" fmla="*/ 0 h 305"/>
                  <a:gd name="T78" fmla="*/ 0 w 312"/>
                  <a:gd name="T79" fmla="*/ 0 h 305"/>
                  <a:gd name="T80" fmla="*/ 0 w 312"/>
                  <a:gd name="T81" fmla="*/ 0 h 305"/>
                  <a:gd name="T82" fmla="*/ 0 w 312"/>
                  <a:gd name="T83" fmla="*/ 0 h 305"/>
                  <a:gd name="T84" fmla="*/ 0 w 312"/>
                  <a:gd name="T85" fmla="*/ 0 h 305"/>
                  <a:gd name="T86" fmla="*/ 0 w 312"/>
                  <a:gd name="T87" fmla="*/ 0 h 305"/>
                  <a:gd name="T88" fmla="*/ 0 w 312"/>
                  <a:gd name="T89" fmla="*/ 0 h 3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305"/>
                  <a:gd name="T137" fmla="*/ 312 w 312"/>
                  <a:gd name="T138" fmla="*/ 305 h 3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305">
                    <a:moveTo>
                      <a:pt x="56" y="62"/>
                    </a:moveTo>
                    <a:lnTo>
                      <a:pt x="30" y="92"/>
                    </a:lnTo>
                    <a:lnTo>
                      <a:pt x="19" y="107"/>
                    </a:lnTo>
                    <a:lnTo>
                      <a:pt x="11" y="125"/>
                    </a:lnTo>
                    <a:lnTo>
                      <a:pt x="1" y="159"/>
                    </a:lnTo>
                    <a:lnTo>
                      <a:pt x="0" y="195"/>
                    </a:lnTo>
                    <a:lnTo>
                      <a:pt x="0" y="206"/>
                    </a:lnTo>
                    <a:lnTo>
                      <a:pt x="2" y="219"/>
                    </a:lnTo>
                    <a:lnTo>
                      <a:pt x="10" y="241"/>
                    </a:lnTo>
                    <a:lnTo>
                      <a:pt x="15" y="250"/>
                    </a:lnTo>
                    <a:lnTo>
                      <a:pt x="22" y="261"/>
                    </a:lnTo>
                    <a:lnTo>
                      <a:pt x="28" y="270"/>
                    </a:lnTo>
                    <a:lnTo>
                      <a:pt x="37" y="280"/>
                    </a:lnTo>
                    <a:lnTo>
                      <a:pt x="52" y="291"/>
                    </a:lnTo>
                    <a:lnTo>
                      <a:pt x="69" y="299"/>
                    </a:lnTo>
                    <a:lnTo>
                      <a:pt x="87" y="304"/>
                    </a:lnTo>
                    <a:lnTo>
                      <a:pt x="108" y="305"/>
                    </a:lnTo>
                    <a:lnTo>
                      <a:pt x="124" y="302"/>
                    </a:lnTo>
                    <a:lnTo>
                      <a:pt x="142" y="298"/>
                    </a:lnTo>
                    <a:lnTo>
                      <a:pt x="160" y="291"/>
                    </a:lnTo>
                    <a:lnTo>
                      <a:pt x="178" y="283"/>
                    </a:lnTo>
                    <a:lnTo>
                      <a:pt x="195" y="272"/>
                    </a:lnTo>
                    <a:lnTo>
                      <a:pt x="213" y="260"/>
                    </a:lnTo>
                    <a:lnTo>
                      <a:pt x="231" y="245"/>
                    </a:lnTo>
                    <a:lnTo>
                      <a:pt x="249" y="228"/>
                    </a:lnTo>
                    <a:lnTo>
                      <a:pt x="264" y="210"/>
                    </a:lnTo>
                    <a:lnTo>
                      <a:pt x="277" y="194"/>
                    </a:lnTo>
                    <a:lnTo>
                      <a:pt x="287" y="178"/>
                    </a:lnTo>
                    <a:lnTo>
                      <a:pt x="297" y="162"/>
                    </a:lnTo>
                    <a:lnTo>
                      <a:pt x="303" y="146"/>
                    </a:lnTo>
                    <a:lnTo>
                      <a:pt x="308" y="131"/>
                    </a:lnTo>
                    <a:lnTo>
                      <a:pt x="311" y="115"/>
                    </a:lnTo>
                    <a:lnTo>
                      <a:pt x="312" y="102"/>
                    </a:lnTo>
                    <a:lnTo>
                      <a:pt x="310" y="80"/>
                    </a:lnTo>
                    <a:lnTo>
                      <a:pt x="304" y="62"/>
                    </a:lnTo>
                    <a:lnTo>
                      <a:pt x="294" y="45"/>
                    </a:lnTo>
                    <a:lnTo>
                      <a:pt x="280" y="31"/>
                    </a:lnTo>
                    <a:lnTo>
                      <a:pt x="261" y="17"/>
                    </a:lnTo>
                    <a:lnTo>
                      <a:pt x="249" y="11"/>
                    </a:lnTo>
                    <a:lnTo>
                      <a:pt x="239" y="8"/>
                    </a:lnTo>
                    <a:lnTo>
                      <a:pt x="227" y="3"/>
                    </a:lnTo>
                    <a:lnTo>
                      <a:pt x="215" y="1"/>
                    </a:lnTo>
                    <a:lnTo>
                      <a:pt x="191" y="0"/>
                    </a:lnTo>
                    <a:lnTo>
                      <a:pt x="171" y="1"/>
                    </a:lnTo>
                    <a:lnTo>
                      <a:pt x="153" y="4"/>
                    </a:lnTo>
                    <a:lnTo>
                      <a:pt x="119" y="17"/>
                    </a:lnTo>
                    <a:lnTo>
                      <a:pt x="86" y="36"/>
                    </a:lnTo>
                    <a:lnTo>
                      <a:pt x="56" y="62"/>
                    </a:lnTo>
                    <a:close/>
                    <a:moveTo>
                      <a:pt x="70" y="246"/>
                    </a:moveTo>
                    <a:lnTo>
                      <a:pt x="60" y="235"/>
                    </a:lnTo>
                    <a:lnTo>
                      <a:pt x="56" y="228"/>
                    </a:lnTo>
                    <a:lnTo>
                      <a:pt x="53" y="222"/>
                    </a:lnTo>
                    <a:lnTo>
                      <a:pt x="49" y="208"/>
                    </a:lnTo>
                    <a:lnTo>
                      <a:pt x="48" y="195"/>
                    </a:lnTo>
                    <a:lnTo>
                      <a:pt x="49" y="168"/>
                    </a:lnTo>
                    <a:lnTo>
                      <a:pt x="57" y="143"/>
                    </a:lnTo>
                    <a:lnTo>
                      <a:pt x="70" y="118"/>
                    </a:lnTo>
                    <a:lnTo>
                      <a:pt x="92" y="94"/>
                    </a:lnTo>
                    <a:lnTo>
                      <a:pt x="113" y="73"/>
                    </a:lnTo>
                    <a:lnTo>
                      <a:pt x="138" y="59"/>
                    </a:lnTo>
                    <a:lnTo>
                      <a:pt x="163" y="50"/>
                    </a:lnTo>
                    <a:lnTo>
                      <a:pt x="192" y="46"/>
                    </a:lnTo>
                    <a:lnTo>
                      <a:pt x="208" y="47"/>
                    </a:lnTo>
                    <a:lnTo>
                      <a:pt x="222" y="51"/>
                    </a:lnTo>
                    <a:lnTo>
                      <a:pt x="235" y="56"/>
                    </a:lnTo>
                    <a:lnTo>
                      <a:pt x="246" y="65"/>
                    </a:lnTo>
                    <a:lnTo>
                      <a:pt x="254" y="73"/>
                    </a:lnTo>
                    <a:lnTo>
                      <a:pt x="260" y="83"/>
                    </a:lnTo>
                    <a:lnTo>
                      <a:pt x="263" y="92"/>
                    </a:lnTo>
                    <a:lnTo>
                      <a:pt x="264" y="102"/>
                    </a:lnTo>
                    <a:lnTo>
                      <a:pt x="263" y="111"/>
                    </a:lnTo>
                    <a:lnTo>
                      <a:pt x="261" y="121"/>
                    </a:lnTo>
                    <a:lnTo>
                      <a:pt x="257" y="132"/>
                    </a:lnTo>
                    <a:lnTo>
                      <a:pt x="253" y="145"/>
                    </a:lnTo>
                    <a:lnTo>
                      <a:pt x="245" y="156"/>
                    </a:lnTo>
                    <a:lnTo>
                      <a:pt x="236" y="169"/>
                    </a:lnTo>
                    <a:lnTo>
                      <a:pt x="226" y="182"/>
                    </a:lnTo>
                    <a:lnTo>
                      <a:pt x="214" y="196"/>
                    </a:lnTo>
                    <a:lnTo>
                      <a:pt x="198" y="208"/>
                    </a:lnTo>
                    <a:lnTo>
                      <a:pt x="185" y="221"/>
                    </a:lnTo>
                    <a:lnTo>
                      <a:pt x="171" y="231"/>
                    </a:lnTo>
                    <a:lnTo>
                      <a:pt x="158" y="240"/>
                    </a:lnTo>
                    <a:lnTo>
                      <a:pt x="144" y="247"/>
                    </a:lnTo>
                    <a:lnTo>
                      <a:pt x="130" y="253"/>
                    </a:lnTo>
                    <a:lnTo>
                      <a:pt x="117" y="256"/>
                    </a:lnTo>
                    <a:lnTo>
                      <a:pt x="105" y="258"/>
                    </a:lnTo>
                    <a:lnTo>
                      <a:pt x="94" y="257"/>
                    </a:lnTo>
                    <a:lnTo>
                      <a:pt x="85" y="255"/>
                    </a:lnTo>
                    <a:lnTo>
                      <a:pt x="76" y="250"/>
                    </a:lnTo>
                    <a:lnTo>
                      <a:pt x="70" y="246"/>
                    </a:lnTo>
                    <a:close/>
                  </a:path>
                </a:pathLst>
              </a:custGeom>
              <a:solidFill>
                <a:schemeClr val="tx1"/>
              </a:solidFill>
              <a:ln w="9525">
                <a:noFill/>
                <a:round/>
                <a:headEnd/>
                <a:tailEnd/>
              </a:ln>
            </p:spPr>
            <p:txBody>
              <a:bodyPr/>
              <a:lstStyle/>
              <a:p>
                <a:endParaRPr lang="en-US"/>
              </a:p>
            </p:txBody>
          </p:sp>
          <p:sp>
            <p:nvSpPr>
              <p:cNvPr id="25633" name="Freeform 23"/>
              <p:cNvSpPr>
                <a:spLocks noEditPoints="1"/>
              </p:cNvSpPr>
              <p:nvPr/>
            </p:nvSpPr>
            <p:spPr bwMode="auto">
              <a:xfrm>
                <a:off x="4680" y="4407"/>
                <a:ext cx="289" cy="289"/>
              </a:xfrm>
              <a:custGeom>
                <a:avLst/>
                <a:gdLst>
                  <a:gd name="T0" fmla="*/ 0 w 1726"/>
                  <a:gd name="T1" fmla="*/ 0 h 1727"/>
                  <a:gd name="T2" fmla="*/ 0 w 1726"/>
                  <a:gd name="T3" fmla="*/ 0 h 1727"/>
                  <a:gd name="T4" fmla="*/ 0 w 1726"/>
                  <a:gd name="T5" fmla="*/ 0 h 1727"/>
                  <a:gd name="T6" fmla="*/ 0 w 1726"/>
                  <a:gd name="T7" fmla="*/ 0 h 1727"/>
                  <a:gd name="T8" fmla="*/ 0 w 1726"/>
                  <a:gd name="T9" fmla="*/ 0 h 1727"/>
                  <a:gd name="T10" fmla="*/ 0 w 1726"/>
                  <a:gd name="T11" fmla="*/ 0 h 1727"/>
                  <a:gd name="T12" fmla="*/ 0 w 1726"/>
                  <a:gd name="T13" fmla="*/ 0 h 1727"/>
                  <a:gd name="T14" fmla="*/ 0 w 1726"/>
                  <a:gd name="T15" fmla="*/ 0 h 1727"/>
                  <a:gd name="T16" fmla="*/ 0 w 1726"/>
                  <a:gd name="T17" fmla="*/ 0 h 1727"/>
                  <a:gd name="T18" fmla="*/ 0 w 1726"/>
                  <a:gd name="T19" fmla="*/ 0 h 1727"/>
                  <a:gd name="T20" fmla="*/ 0 w 1726"/>
                  <a:gd name="T21" fmla="*/ 0 h 1727"/>
                  <a:gd name="T22" fmla="*/ 0 w 1726"/>
                  <a:gd name="T23" fmla="*/ 0 h 1727"/>
                  <a:gd name="T24" fmla="*/ 0 w 1726"/>
                  <a:gd name="T25" fmla="*/ 0 h 1727"/>
                  <a:gd name="T26" fmla="*/ 0 w 1726"/>
                  <a:gd name="T27" fmla="*/ 0 h 1727"/>
                  <a:gd name="T28" fmla="*/ 0 w 1726"/>
                  <a:gd name="T29" fmla="*/ 0 h 1727"/>
                  <a:gd name="T30" fmla="*/ 0 w 1726"/>
                  <a:gd name="T31" fmla="*/ 0 h 1727"/>
                  <a:gd name="T32" fmla="*/ 0 w 1726"/>
                  <a:gd name="T33" fmla="*/ 0 h 1727"/>
                  <a:gd name="T34" fmla="*/ 0 w 1726"/>
                  <a:gd name="T35" fmla="*/ 0 h 1727"/>
                  <a:gd name="T36" fmla="*/ 0 w 1726"/>
                  <a:gd name="T37" fmla="*/ 0 h 1727"/>
                  <a:gd name="T38" fmla="*/ 0 w 1726"/>
                  <a:gd name="T39" fmla="*/ 0 h 1727"/>
                  <a:gd name="T40" fmla="*/ 0 w 1726"/>
                  <a:gd name="T41" fmla="*/ 0 h 1727"/>
                  <a:gd name="T42" fmla="*/ 0 w 1726"/>
                  <a:gd name="T43" fmla="*/ 0 h 1727"/>
                  <a:gd name="T44" fmla="*/ 0 w 1726"/>
                  <a:gd name="T45" fmla="*/ 0 h 1727"/>
                  <a:gd name="T46" fmla="*/ 0 w 1726"/>
                  <a:gd name="T47" fmla="*/ 0 h 1727"/>
                  <a:gd name="T48" fmla="*/ 0 w 1726"/>
                  <a:gd name="T49" fmla="*/ 0 h 1727"/>
                  <a:gd name="T50" fmla="*/ 0 w 1726"/>
                  <a:gd name="T51" fmla="*/ 0 h 1727"/>
                  <a:gd name="T52" fmla="*/ 0 w 1726"/>
                  <a:gd name="T53" fmla="*/ 0 h 1727"/>
                  <a:gd name="T54" fmla="*/ 0 w 1726"/>
                  <a:gd name="T55" fmla="*/ 0 h 1727"/>
                  <a:gd name="T56" fmla="*/ 0 w 1726"/>
                  <a:gd name="T57" fmla="*/ 0 h 1727"/>
                  <a:gd name="T58" fmla="*/ 0 w 1726"/>
                  <a:gd name="T59" fmla="*/ 0 h 1727"/>
                  <a:gd name="T60" fmla="*/ 0 w 1726"/>
                  <a:gd name="T61" fmla="*/ 0 h 1727"/>
                  <a:gd name="T62" fmla="*/ 0 w 1726"/>
                  <a:gd name="T63" fmla="*/ 0 h 1727"/>
                  <a:gd name="T64" fmla="*/ 0 w 1726"/>
                  <a:gd name="T65" fmla="*/ 0 h 1727"/>
                  <a:gd name="T66" fmla="*/ 0 w 1726"/>
                  <a:gd name="T67" fmla="*/ 0 h 1727"/>
                  <a:gd name="T68" fmla="*/ 0 w 1726"/>
                  <a:gd name="T69" fmla="*/ 0 h 1727"/>
                  <a:gd name="T70" fmla="*/ 0 w 1726"/>
                  <a:gd name="T71" fmla="*/ 0 h 1727"/>
                  <a:gd name="T72" fmla="*/ 0 w 1726"/>
                  <a:gd name="T73" fmla="*/ 0 h 1727"/>
                  <a:gd name="T74" fmla="*/ 0 w 1726"/>
                  <a:gd name="T75" fmla="*/ 0 h 1727"/>
                  <a:gd name="T76" fmla="*/ 0 w 1726"/>
                  <a:gd name="T77" fmla="*/ 0 h 1727"/>
                  <a:gd name="T78" fmla="*/ 0 w 1726"/>
                  <a:gd name="T79" fmla="*/ 0 h 1727"/>
                  <a:gd name="T80" fmla="*/ 0 w 1726"/>
                  <a:gd name="T81" fmla="*/ 0 h 1727"/>
                  <a:gd name="T82" fmla="*/ 0 w 1726"/>
                  <a:gd name="T83" fmla="*/ 0 h 1727"/>
                  <a:gd name="T84" fmla="*/ 0 w 1726"/>
                  <a:gd name="T85" fmla="*/ 0 h 1727"/>
                  <a:gd name="T86" fmla="*/ 0 w 1726"/>
                  <a:gd name="T87" fmla="*/ 0 h 1727"/>
                  <a:gd name="T88" fmla="*/ 0 w 1726"/>
                  <a:gd name="T89" fmla="*/ 0 h 1727"/>
                  <a:gd name="T90" fmla="*/ 0 w 1726"/>
                  <a:gd name="T91" fmla="*/ 0 h 1727"/>
                  <a:gd name="T92" fmla="*/ 0 w 1726"/>
                  <a:gd name="T93" fmla="*/ 0 h 1727"/>
                  <a:gd name="T94" fmla="*/ 0 w 1726"/>
                  <a:gd name="T95" fmla="*/ 0 h 1727"/>
                  <a:gd name="T96" fmla="*/ 0 w 1726"/>
                  <a:gd name="T97" fmla="*/ 0 h 1727"/>
                  <a:gd name="T98" fmla="*/ 0 w 1726"/>
                  <a:gd name="T99" fmla="*/ 0 h 1727"/>
                  <a:gd name="T100" fmla="*/ 0 w 1726"/>
                  <a:gd name="T101" fmla="*/ 0 h 1727"/>
                  <a:gd name="T102" fmla="*/ 0 w 1726"/>
                  <a:gd name="T103" fmla="*/ 0 h 1727"/>
                  <a:gd name="T104" fmla="*/ 0 w 1726"/>
                  <a:gd name="T105" fmla="*/ 0 h 1727"/>
                  <a:gd name="T106" fmla="*/ 0 w 1726"/>
                  <a:gd name="T107" fmla="*/ 0 h 1727"/>
                  <a:gd name="T108" fmla="*/ 0 w 1726"/>
                  <a:gd name="T109" fmla="*/ 0 h 1727"/>
                  <a:gd name="T110" fmla="*/ 0 w 1726"/>
                  <a:gd name="T111" fmla="*/ 0 h 1727"/>
                  <a:gd name="T112" fmla="*/ 0 w 1726"/>
                  <a:gd name="T113" fmla="*/ 0 h 1727"/>
                  <a:gd name="T114" fmla="*/ 0 w 1726"/>
                  <a:gd name="T115" fmla="*/ 0 h 17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6"/>
                  <a:gd name="T175" fmla="*/ 0 h 1727"/>
                  <a:gd name="T176" fmla="*/ 1726 w 1726"/>
                  <a:gd name="T177" fmla="*/ 1727 h 17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6" h="1727">
                    <a:moveTo>
                      <a:pt x="147" y="543"/>
                    </a:moveTo>
                    <a:lnTo>
                      <a:pt x="270" y="467"/>
                    </a:lnTo>
                    <a:lnTo>
                      <a:pt x="303" y="1334"/>
                    </a:lnTo>
                    <a:lnTo>
                      <a:pt x="84" y="1383"/>
                    </a:lnTo>
                    <a:lnTo>
                      <a:pt x="247" y="1727"/>
                    </a:lnTo>
                    <a:lnTo>
                      <a:pt x="788" y="1485"/>
                    </a:lnTo>
                    <a:lnTo>
                      <a:pt x="759" y="1247"/>
                    </a:lnTo>
                    <a:lnTo>
                      <a:pt x="623" y="1278"/>
                    </a:lnTo>
                    <a:lnTo>
                      <a:pt x="622" y="842"/>
                    </a:lnTo>
                    <a:lnTo>
                      <a:pt x="1124" y="1574"/>
                    </a:lnTo>
                    <a:lnTo>
                      <a:pt x="1559" y="1450"/>
                    </a:lnTo>
                    <a:lnTo>
                      <a:pt x="1502" y="460"/>
                    </a:lnTo>
                    <a:lnTo>
                      <a:pt x="1726" y="444"/>
                    </a:lnTo>
                    <a:lnTo>
                      <a:pt x="1583" y="36"/>
                    </a:lnTo>
                    <a:lnTo>
                      <a:pt x="1062" y="204"/>
                    </a:lnTo>
                    <a:lnTo>
                      <a:pt x="1090" y="480"/>
                    </a:lnTo>
                    <a:lnTo>
                      <a:pt x="1201" y="472"/>
                    </a:lnTo>
                    <a:lnTo>
                      <a:pt x="1163" y="816"/>
                    </a:lnTo>
                    <a:lnTo>
                      <a:pt x="783" y="0"/>
                    </a:lnTo>
                    <a:lnTo>
                      <a:pt x="0" y="212"/>
                    </a:lnTo>
                    <a:lnTo>
                      <a:pt x="147" y="543"/>
                    </a:lnTo>
                    <a:close/>
                    <a:moveTo>
                      <a:pt x="313" y="382"/>
                    </a:moveTo>
                    <a:lnTo>
                      <a:pt x="167" y="473"/>
                    </a:lnTo>
                    <a:lnTo>
                      <a:pt x="66" y="245"/>
                    </a:lnTo>
                    <a:lnTo>
                      <a:pt x="754" y="56"/>
                    </a:lnTo>
                    <a:lnTo>
                      <a:pt x="1178" y="954"/>
                    </a:lnTo>
                    <a:lnTo>
                      <a:pt x="1198" y="909"/>
                    </a:lnTo>
                    <a:lnTo>
                      <a:pt x="1198" y="903"/>
                    </a:lnTo>
                    <a:lnTo>
                      <a:pt x="1199" y="895"/>
                    </a:lnTo>
                    <a:lnTo>
                      <a:pt x="1201" y="884"/>
                    </a:lnTo>
                    <a:lnTo>
                      <a:pt x="1203" y="870"/>
                    </a:lnTo>
                    <a:lnTo>
                      <a:pt x="1206" y="851"/>
                    </a:lnTo>
                    <a:lnTo>
                      <a:pt x="1208" y="829"/>
                    </a:lnTo>
                    <a:lnTo>
                      <a:pt x="1210" y="804"/>
                    </a:lnTo>
                    <a:lnTo>
                      <a:pt x="1215" y="776"/>
                    </a:lnTo>
                    <a:lnTo>
                      <a:pt x="1217" y="743"/>
                    </a:lnTo>
                    <a:lnTo>
                      <a:pt x="1222" y="708"/>
                    </a:lnTo>
                    <a:lnTo>
                      <a:pt x="1226" y="668"/>
                    </a:lnTo>
                    <a:lnTo>
                      <a:pt x="1231" y="626"/>
                    </a:lnTo>
                    <a:lnTo>
                      <a:pt x="1235" y="580"/>
                    </a:lnTo>
                    <a:lnTo>
                      <a:pt x="1241" y="530"/>
                    </a:lnTo>
                    <a:lnTo>
                      <a:pt x="1246" y="476"/>
                    </a:lnTo>
                    <a:lnTo>
                      <a:pt x="1253" y="421"/>
                    </a:lnTo>
                    <a:lnTo>
                      <a:pt x="1132" y="426"/>
                    </a:lnTo>
                    <a:lnTo>
                      <a:pt x="1115" y="238"/>
                    </a:lnTo>
                    <a:lnTo>
                      <a:pt x="1555" y="95"/>
                    </a:lnTo>
                    <a:lnTo>
                      <a:pt x="1660" y="401"/>
                    </a:lnTo>
                    <a:lnTo>
                      <a:pt x="1451" y="416"/>
                    </a:lnTo>
                    <a:lnTo>
                      <a:pt x="1510" y="1414"/>
                    </a:lnTo>
                    <a:lnTo>
                      <a:pt x="1144" y="1517"/>
                    </a:lnTo>
                    <a:lnTo>
                      <a:pt x="572" y="685"/>
                    </a:lnTo>
                    <a:lnTo>
                      <a:pt x="575" y="1337"/>
                    </a:lnTo>
                    <a:lnTo>
                      <a:pt x="719" y="1305"/>
                    </a:lnTo>
                    <a:lnTo>
                      <a:pt x="737" y="1455"/>
                    </a:lnTo>
                    <a:lnTo>
                      <a:pt x="270" y="1665"/>
                    </a:lnTo>
                    <a:lnTo>
                      <a:pt x="152" y="1416"/>
                    </a:lnTo>
                    <a:lnTo>
                      <a:pt x="353" y="1373"/>
                    </a:lnTo>
                    <a:lnTo>
                      <a:pt x="313" y="382"/>
                    </a:lnTo>
                    <a:close/>
                  </a:path>
                </a:pathLst>
              </a:custGeom>
              <a:solidFill>
                <a:schemeClr val="tx1"/>
              </a:solidFill>
              <a:ln w="9525">
                <a:noFill/>
                <a:round/>
                <a:headEnd/>
                <a:tailEnd/>
              </a:ln>
            </p:spPr>
            <p:txBody>
              <a:bodyPr/>
              <a:lstStyle/>
              <a:p>
                <a:endParaRPr lang="en-US"/>
              </a:p>
            </p:txBody>
          </p:sp>
          <p:sp>
            <p:nvSpPr>
              <p:cNvPr id="25634" name="Freeform 24"/>
              <p:cNvSpPr>
                <a:spLocks noEditPoints="1"/>
              </p:cNvSpPr>
              <p:nvPr/>
            </p:nvSpPr>
            <p:spPr bwMode="auto">
              <a:xfrm>
                <a:off x="5644" y="4520"/>
                <a:ext cx="181" cy="169"/>
              </a:xfrm>
              <a:custGeom>
                <a:avLst/>
                <a:gdLst>
                  <a:gd name="T0" fmla="*/ 0 w 1086"/>
                  <a:gd name="T1" fmla="*/ 0 h 1003"/>
                  <a:gd name="T2" fmla="*/ 0 w 1086"/>
                  <a:gd name="T3" fmla="*/ 0 h 1003"/>
                  <a:gd name="T4" fmla="*/ 0 w 1086"/>
                  <a:gd name="T5" fmla="*/ 0 h 1003"/>
                  <a:gd name="T6" fmla="*/ 0 w 1086"/>
                  <a:gd name="T7" fmla="*/ 0 h 1003"/>
                  <a:gd name="T8" fmla="*/ 0 w 1086"/>
                  <a:gd name="T9" fmla="*/ 0 h 1003"/>
                  <a:gd name="T10" fmla="*/ 0 w 1086"/>
                  <a:gd name="T11" fmla="*/ 0 h 1003"/>
                  <a:gd name="T12" fmla="*/ 0 w 1086"/>
                  <a:gd name="T13" fmla="*/ 0 h 1003"/>
                  <a:gd name="T14" fmla="*/ 0 w 1086"/>
                  <a:gd name="T15" fmla="*/ 0 h 1003"/>
                  <a:gd name="T16" fmla="*/ 0 w 1086"/>
                  <a:gd name="T17" fmla="*/ 0 h 1003"/>
                  <a:gd name="T18" fmla="*/ 0 w 1086"/>
                  <a:gd name="T19" fmla="*/ 0 h 1003"/>
                  <a:gd name="T20" fmla="*/ 0 w 1086"/>
                  <a:gd name="T21" fmla="*/ 0 h 1003"/>
                  <a:gd name="T22" fmla="*/ 0 w 1086"/>
                  <a:gd name="T23" fmla="*/ 0 h 1003"/>
                  <a:gd name="T24" fmla="*/ 0 w 1086"/>
                  <a:gd name="T25" fmla="*/ 0 h 1003"/>
                  <a:gd name="T26" fmla="*/ 0 w 1086"/>
                  <a:gd name="T27" fmla="*/ 0 h 1003"/>
                  <a:gd name="T28" fmla="*/ 0 w 1086"/>
                  <a:gd name="T29" fmla="*/ 0 h 1003"/>
                  <a:gd name="T30" fmla="*/ 0 w 1086"/>
                  <a:gd name="T31" fmla="*/ 0 h 1003"/>
                  <a:gd name="T32" fmla="*/ 0 w 1086"/>
                  <a:gd name="T33" fmla="*/ 0 h 1003"/>
                  <a:gd name="T34" fmla="*/ 0 w 1086"/>
                  <a:gd name="T35" fmla="*/ 0 h 1003"/>
                  <a:gd name="T36" fmla="*/ 0 w 1086"/>
                  <a:gd name="T37" fmla="*/ 0 h 1003"/>
                  <a:gd name="T38" fmla="*/ 0 w 1086"/>
                  <a:gd name="T39" fmla="*/ 0 h 1003"/>
                  <a:gd name="T40" fmla="*/ 0 w 1086"/>
                  <a:gd name="T41" fmla="*/ 0 h 1003"/>
                  <a:gd name="T42" fmla="*/ 0 w 1086"/>
                  <a:gd name="T43" fmla="*/ 0 h 1003"/>
                  <a:gd name="T44" fmla="*/ 0 w 1086"/>
                  <a:gd name="T45" fmla="*/ 0 h 1003"/>
                  <a:gd name="T46" fmla="*/ 0 w 1086"/>
                  <a:gd name="T47" fmla="*/ 0 h 1003"/>
                  <a:gd name="T48" fmla="*/ 0 w 1086"/>
                  <a:gd name="T49" fmla="*/ 0 h 1003"/>
                  <a:gd name="T50" fmla="*/ 0 w 1086"/>
                  <a:gd name="T51" fmla="*/ 0 h 1003"/>
                  <a:gd name="T52" fmla="*/ 0 w 1086"/>
                  <a:gd name="T53" fmla="*/ 0 h 1003"/>
                  <a:gd name="T54" fmla="*/ 0 w 1086"/>
                  <a:gd name="T55" fmla="*/ 0 h 1003"/>
                  <a:gd name="T56" fmla="*/ 0 w 1086"/>
                  <a:gd name="T57" fmla="*/ 0 h 1003"/>
                  <a:gd name="T58" fmla="*/ 0 w 1086"/>
                  <a:gd name="T59" fmla="*/ 0 h 1003"/>
                  <a:gd name="T60" fmla="*/ 0 w 1086"/>
                  <a:gd name="T61" fmla="*/ 0 h 1003"/>
                  <a:gd name="T62" fmla="*/ 0 w 1086"/>
                  <a:gd name="T63" fmla="*/ 0 h 1003"/>
                  <a:gd name="T64" fmla="*/ 0 w 1086"/>
                  <a:gd name="T65" fmla="*/ 0 h 1003"/>
                  <a:gd name="T66" fmla="*/ 0 w 1086"/>
                  <a:gd name="T67" fmla="*/ 0 h 1003"/>
                  <a:gd name="T68" fmla="*/ 0 w 1086"/>
                  <a:gd name="T69" fmla="*/ 0 h 1003"/>
                  <a:gd name="T70" fmla="*/ 0 w 1086"/>
                  <a:gd name="T71" fmla="*/ 0 h 1003"/>
                  <a:gd name="T72" fmla="*/ 0 w 1086"/>
                  <a:gd name="T73" fmla="*/ 0 h 1003"/>
                  <a:gd name="T74" fmla="*/ 0 w 1086"/>
                  <a:gd name="T75" fmla="*/ 0 h 1003"/>
                  <a:gd name="T76" fmla="*/ 0 w 1086"/>
                  <a:gd name="T77" fmla="*/ 0 h 1003"/>
                  <a:gd name="T78" fmla="*/ 0 w 1086"/>
                  <a:gd name="T79" fmla="*/ 0 h 1003"/>
                  <a:gd name="T80" fmla="*/ 0 w 1086"/>
                  <a:gd name="T81" fmla="*/ 0 h 1003"/>
                  <a:gd name="T82" fmla="*/ 0 w 1086"/>
                  <a:gd name="T83" fmla="*/ 0 h 1003"/>
                  <a:gd name="T84" fmla="*/ 0 w 1086"/>
                  <a:gd name="T85" fmla="*/ 0 h 1003"/>
                  <a:gd name="T86" fmla="*/ 0 w 1086"/>
                  <a:gd name="T87" fmla="*/ 0 h 1003"/>
                  <a:gd name="T88" fmla="*/ 0 w 1086"/>
                  <a:gd name="T89" fmla="*/ 0 h 1003"/>
                  <a:gd name="T90" fmla="*/ 0 w 1086"/>
                  <a:gd name="T91" fmla="*/ 0 h 1003"/>
                  <a:gd name="T92" fmla="*/ 0 w 1086"/>
                  <a:gd name="T93" fmla="*/ 0 h 1003"/>
                  <a:gd name="T94" fmla="*/ 0 w 1086"/>
                  <a:gd name="T95" fmla="*/ 0 h 1003"/>
                  <a:gd name="T96" fmla="*/ 0 w 1086"/>
                  <a:gd name="T97" fmla="*/ 0 h 1003"/>
                  <a:gd name="T98" fmla="*/ 0 w 1086"/>
                  <a:gd name="T99" fmla="*/ 0 h 1003"/>
                  <a:gd name="T100" fmla="*/ 0 w 1086"/>
                  <a:gd name="T101" fmla="*/ 0 h 1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6"/>
                  <a:gd name="T154" fmla="*/ 0 h 1003"/>
                  <a:gd name="T155" fmla="*/ 1086 w 1086"/>
                  <a:gd name="T156" fmla="*/ 1003 h 1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6" h="1003">
                    <a:moveTo>
                      <a:pt x="1078" y="792"/>
                    </a:moveTo>
                    <a:lnTo>
                      <a:pt x="1086" y="780"/>
                    </a:lnTo>
                    <a:lnTo>
                      <a:pt x="974" y="566"/>
                    </a:lnTo>
                    <a:lnTo>
                      <a:pt x="951" y="598"/>
                    </a:lnTo>
                    <a:lnTo>
                      <a:pt x="932" y="621"/>
                    </a:lnTo>
                    <a:lnTo>
                      <a:pt x="916" y="641"/>
                    </a:lnTo>
                    <a:lnTo>
                      <a:pt x="900" y="658"/>
                    </a:lnTo>
                    <a:lnTo>
                      <a:pt x="888" y="673"/>
                    </a:lnTo>
                    <a:lnTo>
                      <a:pt x="875" y="683"/>
                    </a:lnTo>
                    <a:lnTo>
                      <a:pt x="865" y="691"/>
                    </a:lnTo>
                    <a:lnTo>
                      <a:pt x="856" y="695"/>
                    </a:lnTo>
                    <a:lnTo>
                      <a:pt x="849" y="696"/>
                    </a:lnTo>
                    <a:lnTo>
                      <a:pt x="842" y="691"/>
                    </a:lnTo>
                    <a:lnTo>
                      <a:pt x="838" y="686"/>
                    </a:lnTo>
                    <a:lnTo>
                      <a:pt x="833" y="679"/>
                    </a:lnTo>
                    <a:lnTo>
                      <a:pt x="829" y="671"/>
                    </a:lnTo>
                    <a:lnTo>
                      <a:pt x="824" y="659"/>
                    </a:lnTo>
                    <a:lnTo>
                      <a:pt x="820" y="647"/>
                    </a:lnTo>
                    <a:lnTo>
                      <a:pt x="815" y="633"/>
                    </a:lnTo>
                    <a:lnTo>
                      <a:pt x="813" y="619"/>
                    </a:lnTo>
                    <a:lnTo>
                      <a:pt x="808" y="600"/>
                    </a:lnTo>
                    <a:lnTo>
                      <a:pt x="806" y="581"/>
                    </a:lnTo>
                    <a:lnTo>
                      <a:pt x="804" y="561"/>
                    </a:lnTo>
                    <a:lnTo>
                      <a:pt x="803" y="539"/>
                    </a:lnTo>
                    <a:lnTo>
                      <a:pt x="801" y="515"/>
                    </a:lnTo>
                    <a:lnTo>
                      <a:pt x="799" y="489"/>
                    </a:lnTo>
                    <a:lnTo>
                      <a:pt x="798" y="462"/>
                    </a:lnTo>
                    <a:lnTo>
                      <a:pt x="798" y="434"/>
                    </a:lnTo>
                    <a:lnTo>
                      <a:pt x="802" y="0"/>
                    </a:lnTo>
                    <a:lnTo>
                      <a:pt x="531" y="0"/>
                    </a:lnTo>
                    <a:lnTo>
                      <a:pt x="531" y="73"/>
                    </a:lnTo>
                    <a:lnTo>
                      <a:pt x="496" y="65"/>
                    </a:lnTo>
                    <a:lnTo>
                      <a:pt x="477" y="61"/>
                    </a:lnTo>
                    <a:lnTo>
                      <a:pt x="459" y="60"/>
                    </a:lnTo>
                    <a:lnTo>
                      <a:pt x="439" y="58"/>
                    </a:lnTo>
                    <a:lnTo>
                      <a:pt x="420" y="58"/>
                    </a:lnTo>
                    <a:lnTo>
                      <a:pt x="380" y="59"/>
                    </a:lnTo>
                    <a:lnTo>
                      <a:pt x="338" y="61"/>
                    </a:lnTo>
                    <a:lnTo>
                      <a:pt x="298" y="67"/>
                    </a:lnTo>
                    <a:lnTo>
                      <a:pt x="261" y="76"/>
                    </a:lnTo>
                    <a:lnTo>
                      <a:pt x="228" y="89"/>
                    </a:lnTo>
                    <a:lnTo>
                      <a:pt x="195" y="103"/>
                    </a:lnTo>
                    <a:lnTo>
                      <a:pt x="167" y="123"/>
                    </a:lnTo>
                    <a:lnTo>
                      <a:pt x="138" y="144"/>
                    </a:lnTo>
                    <a:lnTo>
                      <a:pt x="114" y="170"/>
                    </a:lnTo>
                    <a:lnTo>
                      <a:pt x="95" y="190"/>
                    </a:lnTo>
                    <a:lnTo>
                      <a:pt x="79" y="213"/>
                    </a:lnTo>
                    <a:lnTo>
                      <a:pt x="65" y="238"/>
                    </a:lnTo>
                    <a:lnTo>
                      <a:pt x="52" y="267"/>
                    </a:lnTo>
                    <a:lnTo>
                      <a:pt x="40" y="295"/>
                    </a:lnTo>
                    <a:lnTo>
                      <a:pt x="29" y="328"/>
                    </a:lnTo>
                    <a:lnTo>
                      <a:pt x="20" y="362"/>
                    </a:lnTo>
                    <a:lnTo>
                      <a:pt x="14" y="400"/>
                    </a:lnTo>
                    <a:lnTo>
                      <a:pt x="3" y="472"/>
                    </a:lnTo>
                    <a:lnTo>
                      <a:pt x="0" y="508"/>
                    </a:lnTo>
                    <a:lnTo>
                      <a:pt x="1" y="545"/>
                    </a:lnTo>
                    <a:lnTo>
                      <a:pt x="2" y="580"/>
                    </a:lnTo>
                    <a:lnTo>
                      <a:pt x="7" y="616"/>
                    </a:lnTo>
                    <a:lnTo>
                      <a:pt x="12" y="650"/>
                    </a:lnTo>
                    <a:lnTo>
                      <a:pt x="20" y="687"/>
                    </a:lnTo>
                    <a:lnTo>
                      <a:pt x="35" y="737"/>
                    </a:lnTo>
                    <a:lnTo>
                      <a:pt x="44" y="760"/>
                    </a:lnTo>
                    <a:lnTo>
                      <a:pt x="54" y="783"/>
                    </a:lnTo>
                    <a:lnTo>
                      <a:pt x="65" y="804"/>
                    </a:lnTo>
                    <a:lnTo>
                      <a:pt x="77" y="824"/>
                    </a:lnTo>
                    <a:lnTo>
                      <a:pt x="90" y="843"/>
                    </a:lnTo>
                    <a:lnTo>
                      <a:pt x="104" y="861"/>
                    </a:lnTo>
                    <a:lnTo>
                      <a:pt x="118" y="877"/>
                    </a:lnTo>
                    <a:lnTo>
                      <a:pt x="134" y="893"/>
                    </a:lnTo>
                    <a:lnTo>
                      <a:pt x="150" y="907"/>
                    </a:lnTo>
                    <a:lnTo>
                      <a:pt x="168" y="920"/>
                    </a:lnTo>
                    <a:lnTo>
                      <a:pt x="205" y="943"/>
                    </a:lnTo>
                    <a:lnTo>
                      <a:pt x="247" y="961"/>
                    </a:lnTo>
                    <a:lnTo>
                      <a:pt x="272" y="969"/>
                    </a:lnTo>
                    <a:lnTo>
                      <a:pt x="298" y="976"/>
                    </a:lnTo>
                    <a:lnTo>
                      <a:pt x="323" y="982"/>
                    </a:lnTo>
                    <a:lnTo>
                      <a:pt x="329" y="982"/>
                    </a:lnTo>
                    <a:lnTo>
                      <a:pt x="336" y="983"/>
                    </a:lnTo>
                    <a:lnTo>
                      <a:pt x="349" y="985"/>
                    </a:lnTo>
                    <a:lnTo>
                      <a:pt x="361" y="985"/>
                    </a:lnTo>
                    <a:lnTo>
                      <a:pt x="366" y="985"/>
                    </a:lnTo>
                    <a:lnTo>
                      <a:pt x="373" y="986"/>
                    </a:lnTo>
                    <a:lnTo>
                      <a:pt x="398" y="985"/>
                    </a:lnTo>
                    <a:lnTo>
                      <a:pt x="421" y="983"/>
                    </a:lnTo>
                    <a:lnTo>
                      <a:pt x="446" y="980"/>
                    </a:lnTo>
                    <a:lnTo>
                      <a:pt x="467" y="973"/>
                    </a:lnTo>
                    <a:lnTo>
                      <a:pt x="490" y="965"/>
                    </a:lnTo>
                    <a:lnTo>
                      <a:pt x="510" y="955"/>
                    </a:lnTo>
                    <a:lnTo>
                      <a:pt x="533" y="944"/>
                    </a:lnTo>
                    <a:lnTo>
                      <a:pt x="553" y="931"/>
                    </a:lnTo>
                    <a:lnTo>
                      <a:pt x="574" y="916"/>
                    </a:lnTo>
                    <a:lnTo>
                      <a:pt x="583" y="907"/>
                    </a:lnTo>
                    <a:lnTo>
                      <a:pt x="587" y="902"/>
                    </a:lnTo>
                    <a:lnTo>
                      <a:pt x="590" y="900"/>
                    </a:lnTo>
                    <a:lnTo>
                      <a:pt x="593" y="899"/>
                    </a:lnTo>
                    <a:lnTo>
                      <a:pt x="613" y="881"/>
                    </a:lnTo>
                    <a:lnTo>
                      <a:pt x="616" y="884"/>
                    </a:lnTo>
                    <a:lnTo>
                      <a:pt x="619" y="889"/>
                    </a:lnTo>
                    <a:lnTo>
                      <a:pt x="625" y="897"/>
                    </a:lnTo>
                    <a:lnTo>
                      <a:pt x="630" y="905"/>
                    </a:lnTo>
                    <a:lnTo>
                      <a:pt x="640" y="916"/>
                    </a:lnTo>
                    <a:lnTo>
                      <a:pt x="650" y="928"/>
                    </a:lnTo>
                    <a:lnTo>
                      <a:pt x="662" y="943"/>
                    </a:lnTo>
                    <a:lnTo>
                      <a:pt x="677" y="956"/>
                    </a:lnTo>
                    <a:lnTo>
                      <a:pt x="693" y="968"/>
                    </a:lnTo>
                    <a:lnTo>
                      <a:pt x="710" y="978"/>
                    </a:lnTo>
                    <a:lnTo>
                      <a:pt x="728" y="987"/>
                    </a:lnTo>
                    <a:lnTo>
                      <a:pt x="745" y="993"/>
                    </a:lnTo>
                    <a:lnTo>
                      <a:pt x="763" y="999"/>
                    </a:lnTo>
                    <a:lnTo>
                      <a:pt x="781" y="1002"/>
                    </a:lnTo>
                    <a:lnTo>
                      <a:pt x="802" y="1003"/>
                    </a:lnTo>
                    <a:lnTo>
                      <a:pt x="815" y="1002"/>
                    </a:lnTo>
                    <a:lnTo>
                      <a:pt x="831" y="1000"/>
                    </a:lnTo>
                    <a:lnTo>
                      <a:pt x="847" y="995"/>
                    </a:lnTo>
                    <a:lnTo>
                      <a:pt x="863" y="990"/>
                    </a:lnTo>
                    <a:lnTo>
                      <a:pt x="879" y="982"/>
                    </a:lnTo>
                    <a:lnTo>
                      <a:pt x="895" y="973"/>
                    </a:lnTo>
                    <a:lnTo>
                      <a:pt x="930" y="950"/>
                    </a:lnTo>
                    <a:lnTo>
                      <a:pt x="946" y="935"/>
                    </a:lnTo>
                    <a:lnTo>
                      <a:pt x="964" y="919"/>
                    </a:lnTo>
                    <a:lnTo>
                      <a:pt x="982" y="902"/>
                    </a:lnTo>
                    <a:lnTo>
                      <a:pt x="1001" y="884"/>
                    </a:lnTo>
                    <a:lnTo>
                      <a:pt x="1039" y="841"/>
                    </a:lnTo>
                    <a:lnTo>
                      <a:pt x="1058" y="817"/>
                    </a:lnTo>
                    <a:lnTo>
                      <a:pt x="1078" y="792"/>
                    </a:lnTo>
                    <a:close/>
                    <a:moveTo>
                      <a:pt x="541" y="131"/>
                    </a:moveTo>
                    <a:lnTo>
                      <a:pt x="578" y="160"/>
                    </a:lnTo>
                    <a:lnTo>
                      <a:pt x="578" y="44"/>
                    </a:lnTo>
                    <a:lnTo>
                      <a:pt x="750" y="48"/>
                    </a:lnTo>
                    <a:lnTo>
                      <a:pt x="750" y="434"/>
                    </a:lnTo>
                    <a:lnTo>
                      <a:pt x="750" y="467"/>
                    </a:lnTo>
                    <a:lnTo>
                      <a:pt x="751" y="499"/>
                    </a:lnTo>
                    <a:lnTo>
                      <a:pt x="753" y="530"/>
                    </a:lnTo>
                    <a:lnTo>
                      <a:pt x="756" y="558"/>
                    </a:lnTo>
                    <a:lnTo>
                      <a:pt x="760" y="585"/>
                    </a:lnTo>
                    <a:lnTo>
                      <a:pt x="764" y="610"/>
                    </a:lnTo>
                    <a:lnTo>
                      <a:pt x="769" y="631"/>
                    </a:lnTo>
                    <a:lnTo>
                      <a:pt x="774" y="653"/>
                    </a:lnTo>
                    <a:lnTo>
                      <a:pt x="779" y="670"/>
                    </a:lnTo>
                    <a:lnTo>
                      <a:pt x="786" y="687"/>
                    </a:lnTo>
                    <a:lnTo>
                      <a:pt x="793" y="700"/>
                    </a:lnTo>
                    <a:lnTo>
                      <a:pt x="801" y="713"/>
                    </a:lnTo>
                    <a:lnTo>
                      <a:pt x="808" y="723"/>
                    </a:lnTo>
                    <a:lnTo>
                      <a:pt x="818" y="731"/>
                    </a:lnTo>
                    <a:lnTo>
                      <a:pt x="827" y="737"/>
                    </a:lnTo>
                    <a:lnTo>
                      <a:pt x="837" y="741"/>
                    </a:lnTo>
                    <a:lnTo>
                      <a:pt x="850" y="742"/>
                    </a:lnTo>
                    <a:lnTo>
                      <a:pt x="865" y="741"/>
                    </a:lnTo>
                    <a:lnTo>
                      <a:pt x="880" y="735"/>
                    </a:lnTo>
                    <a:lnTo>
                      <a:pt x="896" y="728"/>
                    </a:lnTo>
                    <a:lnTo>
                      <a:pt x="912" y="715"/>
                    </a:lnTo>
                    <a:lnTo>
                      <a:pt x="930" y="699"/>
                    </a:lnTo>
                    <a:lnTo>
                      <a:pt x="948" y="680"/>
                    </a:lnTo>
                    <a:lnTo>
                      <a:pt x="967" y="657"/>
                    </a:lnTo>
                    <a:lnTo>
                      <a:pt x="1030" y="774"/>
                    </a:lnTo>
                    <a:lnTo>
                      <a:pt x="1011" y="796"/>
                    </a:lnTo>
                    <a:lnTo>
                      <a:pt x="994" y="816"/>
                    </a:lnTo>
                    <a:lnTo>
                      <a:pt x="979" y="835"/>
                    </a:lnTo>
                    <a:lnTo>
                      <a:pt x="963" y="854"/>
                    </a:lnTo>
                    <a:lnTo>
                      <a:pt x="947" y="869"/>
                    </a:lnTo>
                    <a:lnTo>
                      <a:pt x="932" y="884"/>
                    </a:lnTo>
                    <a:lnTo>
                      <a:pt x="917" y="898"/>
                    </a:lnTo>
                    <a:lnTo>
                      <a:pt x="904" y="910"/>
                    </a:lnTo>
                    <a:lnTo>
                      <a:pt x="889" y="920"/>
                    </a:lnTo>
                    <a:lnTo>
                      <a:pt x="875" y="930"/>
                    </a:lnTo>
                    <a:lnTo>
                      <a:pt x="862" y="938"/>
                    </a:lnTo>
                    <a:lnTo>
                      <a:pt x="849" y="944"/>
                    </a:lnTo>
                    <a:lnTo>
                      <a:pt x="836" y="949"/>
                    </a:lnTo>
                    <a:lnTo>
                      <a:pt x="824" y="952"/>
                    </a:lnTo>
                    <a:lnTo>
                      <a:pt x="813" y="955"/>
                    </a:lnTo>
                    <a:lnTo>
                      <a:pt x="802" y="956"/>
                    </a:lnTo>
                    <a:lnTo>
                      <a:pt x="786" y="955"/>
                    </a:lnTo>
                    <a:lnTo>
                      <a:pt x="771" y="951"/>
                    </a:lnTo>
                    <a:lnTo>
                      <a:pt x="755" y="945"/>
                    </a:lnTo>
                    <a:lnTo>
                      <a:pt x="742" y="940"/>
                    </a:lnTo>
                    <a:lnTo>
                      <a:pt x="726" y="930"/>
                    </a:lnTo>
                    <a:lnTo>
                      <a:pt x="712" y="919"/>
                    </a:lnTo>
                    <a:lnTo>
                      <a:pt x="698" y="907"/>
                    </a:lnTo>
                    <a:lnTo>
                      <a:pt x="685" y="893"/>
                    </a:lnTo>
                    <a:lnTo>
                      <a:pt x="674" y="877"/>
                    </a:lnTo>
                    <a:lnTo>
                      <a:pt x="664" y="865"/>
                    </a:lnTo>
                    <a:lnTo>
                      <a:pt x="657" y="854"/>
                    </a:lnTo>
                    <a:lnTo>
                      <a:pt x="651" y="846"/>
                    </a:lnTo>
                    <a:lnTo>
                      <a:pt x="645" y="838"/>
                    </a:lnTo>
                    <a:lnTo>
                      <a:pt x="642" y="833"/>
                    </a:lnTo>
                    <a:lnTo>
                      <a:pt x="640" y="830"/>
                    </a:lnTo>
                    <a:lnTo>
                      <a:pt x="640" y="829"/>
                    </a:lnTo>
                    <a:lnTo>
                      <a:pt x="621" y="796"/>
                    </a:lnTo>
                    <a:lnTo>
                      <a:pt x="598" y="826"/>
                    </a:lnTo>
                    <a:lnTo>
                      <a:pt x="588" y="835"/>
                    </a:lnTo>
                    <a:lnTo>
                      <a:pt x="584" y="840"/>
                    </a:lnTo>
                    <a:lnTo>
                      <a:pt x="582" y="842"/>
                    </a:lnTo>
                    <a:lnTo>
                      <a:pt x="581" y="846"/>
                    </a:lnTo>
                    <a:lnTo>
                      <a:pt x="565" y="863"/>
                    </a:lnTo>
                    <a:lnTo>
                      <a:pt x="548" y="878"/>
                    </a:lnTo>
                    <a:lnTo>
                      <a:pt x="539" y="885"/>
                    </a:lnTo>
                    <a:lnTo>
                      <a:pt x="534" y="889"/>
                    </a:lnTo>
                    <a:lnTo>
                      <a:pt x="531" y="893"/>
                    </a:lnTo>
                    <a:lnTo>
                      <a:pt x="511" y="905"/>
                    </a:lnTo>
                    <a:lnTo>
                      <a:pt x="501" y="909"/>
                    </a:lnTo>
                    <a:lnTo>
                      <a:pt x="492" y="915"/>
                    </a:lnTo>
                    <a:lnTo>
                      <a:pt x="472" y="923"/>
                    </a:lnTo>
                    <a:lnTo>
                      <a:pt x="468" y="923"/>
                    </a:lnTo>
                    <a:lnTo>
                      <a:pt x="466" y="924"/>
                    </a:lnTo>
                    <a:lnTo>
                      <a:pt x="461" y="926"/>
                    </a:lnTo>
                    <a:lnTo>
                      <a:pt x="452" y="931"/>
                    </a:lnTo>
                    <a:lnTo>
                      <a:pt x="430" y="934"/>
                    </a:lnTo>
                    <a:lnTo>
                      <a:pt x="418" y="935"/>
                    </a:lnTo>
                    <a:lnTo>
                      <a:pt x="408" y="938"/>
                    </a:lnTo>
                    <a:lnTo>
                      <a:pt x="386" y="939"/>
                    </a:lnTo>
                    <a:lnTo>
                      <a:pt x="363" y="939"/>
                    </a:lnTo>
                    <a:lnTo>
                      <a:pt x="338" y="935"/>
                    </a:lnTo>
                    <a:lnTo>
                      <a:pt x="313" y="931"/>
                    </a:lnTo>
                    <a:lnTo>
                      <a:pt x="299" y="927"/>
                    </a:lnTo>
                    <a:lnTo>
                      <a:pt x="287" y="925"/>
                    </a:lnTo>
                    <a:lnTo>
                      <a:pt x="262" y="917"/>
                    </a:lnTo>
                    <a:lnTo>
                      <a:pt x="243" y="909"/>
                    </a:lnTo>
                    <a:lnTo>
                      <a:pt x="226" y="901"/>
                    </a:lnTo>
                    <a:lnTo>
                      <a:pt x="209" y="891"/>
                    </a:lnTo>
                    <a:lnTo>
                      <a:pt x="194" y="881"/>
                    </a:lnTo>
                    <a:lnTo>
                      <a:pt x="178" y="868"/>
                    </a:lnTo>
                    <a:lnTo>
                      <a:pt x="164" y="856"/>
                    </a:lnTo>
                    <a:lnTo>
                      <a:pt x="151" y="842"/>
                    </a:lnTo>
                    <a:lnTo>
                      <a:pt x="139" y="829"/>
                    </a:lnTo>
                    <a:lnTo>
                      <a:pt x="116" y="796"/>
                    </a:lnTo>
                    <a:lnTo>
                      <a:pt x="96" y="759"/>
                    </a:lnTo>
                    <a:lnTo>
                      <a:pt x="79" y="718"/>
                    </a:lnTo>
                    <a:lnTo>
                      <a:pt x="67" y="674"/>
                    </a:lnTo>
                    <a:lnTo>
                      <a:pt x="54" y="611"/>
                    </a:lnTo>
                    <a:lnTo>
                      <a:pt x="50" y="578"/>
                    </a:lnTo>
                    <a:lnTo>
                      <a:pt x="49" y="546"/>
                    </a:lnTo>
                    <a:lnTo>
                      <a:pt x="50" y="480"/>
                    </a:lnTo>
                    <a:lnTo>
                      <a:pt x="53" y="446"/>
                    </a:lnTo>
                    <a:lnTo>
                      <a:pt x="60" y="413"/>
                    </a:lnTo>
                    <a:lnTo>
                      <a:pt x="66" y="378"/>
                    </a:lnTo>
                    <a:lnTo>
                      <a:pt x="74" y="347"/>
                    </a:lnTo>
                    <a:lnTo>
                      <a:pt x="83" y="317"/>
                    </a:lnTo>
                    <a:lnTo>
                      <a:pt x="94" y="291"/>
                    </a:lnTo>
                    <a:lnTo>
                      <a:pt x="105" y="264"/>
                    </a:lnTo>
                    <a:lnTo>
                      <a:pt x="119" y="242"/>
                    </a:lnTo>
                    <a:lnTo>
                      <a:pt x="133" y="220"/>
                    </a:lnTo>
                    <a:lnTo>
                      <a:pt x="150" y="203"/>
                    </a:lnTo>
                    <a:lnTo>
                      <a:pt x="169" y="182"/>
                    </a:lnTo>
                    <a:lnTo>
                      <a:pt x="193" y="163"/>
                    </a:lnTo>
                    <a:lnTo>
                      <a:pt x="217" y="146"/>
                    </a:lnTo>
                    <a:lnTo>
                      <a:pt x="245" y="134"/>
                    </a:lnTo>
                    <a:lnTo>
                      <a:pt x="273" y="121"/>
                    </a:lnTo>
                    <a:lnTo>
                      <a:pt x="304" y="114"/>
                    </a:lnTo>
                    <a:lnTo>
                      <a:pt x="337" y="107"/>
                    </a:lnTo>
                    <a:lnTo>
                      <a:pt x="372" y="103"/>
                    </a:lnTo>
                    <a:lnTo>
                      <a:pt x="400" y="101"/>
                    </a:lnTo>
                    <a:lnTo>
                      <a:pt x="426" y="101"/>
                    </a:lnTo>
                    <a:lnTo>
                      <a:pt x="450" y="102"/>
                    </a:lnTo>
                    <a:lnTo>
                      <a:pt x="474" y="106"/>
                    </a:lnTo>
                    <a:lnTo>
                      <a:pt x="493" y="109"/>
                    </a:lnTo>
                    <a:lnTo>
                      <a:pt x="511" y="115"/>
                    </a:lnTo>
                    <a:lnTo>
                      <a:pt x="526" y="121"/>
                    </a:lnTo>
                    <a:lnTo>
                      <a:pt x="541" y="131"/>
                    </a:lnTo>
                    <a:close/>
                  </a:path>
                </a:pathLst>
              </a:custGeom>
              <a:solidFill>
                <a:schemeClr val="tx1"/>
              </a:solidFill>
              <a:ln w="9525">
                <a:noFill/>
                <a:round/>
                <a:headEnd/>
                <a:tailEnd/>
              </a:ln>
            </p:spPr>
            <p:txBody>
              <a:bodyPr/>
              <a:lstStyle/>
              <a:p>
                <a:endParaRPr lang="en-US"/>
              </a:p>
            </p:txBody>
          </p:sp>
          <p:sp>
            <p:nvSpPr>
              <p:cNvPr id="25635" name="Freeform 25"/>
              <p:cNvSpPr>
                <a:spLocks noEditPoints="1"/>
              </p:cNvSpPr>
              <p:nvPr/>
            </p:nvSpPr>
            <p:spPr bwMode="auto">
              <a:xfrm>
                <a:off x="5678" y="4571"/>
                <a:ext cx="57" cy="69"/>
              </a:xfrm>
              <a:custGeom>
                <a:avLst/>
                <a:gdLst>
                  <a:gd name="T0" fmla="*/ 0 w 343"/>
                  <a:gd name="T1" fmla="*/ 0 h 407"/>
                  <a:gd name="T2" fmla="*/ 0 w 343"/>
                  <a:gd name="T3" fmla="*/ 0 h 407"/>
                  <a:gd name="T4" fmla="*/ 0 w 343"/>
                  <a:gd name="T5" fmla="*/ 0 h 407"/>
                  <a:gd name="T6" fmla="*/ 0 w 343"/>
                  <a:gd name="T7" fmla="*/ 0 h 407"/>
                  <a:gd name="T8" fmla="*/ 0 w 343"/>
                  <a:gd name="T9" fmla="*/ 0 h 407"/>
                  <a:gd name="T10" fmla="*/ 0 w 343"/>
                  <a:gd name="T11" fmla="*/ 0 h 407"/>
                  <a:gd name="T12" fmla="*/ 0 w 343"/>
                  <a:gd name="T13" fmla="*/ 0 h 407"/>
                  <a:gd name="T14" fmla="*/ 0 w 343"/>
                  <a:gd name="T15" fmla="*/ 0 h 407"/>
                  <a:gd name="T16" fmla="*/ 0 w 343"/>
                  <a:gd name="T17" fmla="*/ 0 h 407"/>
                  <a:gd name="T18" fmla="*/ 0 w 343"/>
                  <a:gd name="T19" fmla="*/ 0 h 407"/>
                  <a:gd name="T20" fmla="*/ 0 w 343"/>
                  <a:gd name="T21" fmla="*/ 0 h 407"/>
                  <a:gd name="T22" fmla="*/ 0 w 343"/>
                  <a:gd name="T23" fmla="*/ 0 h 407"/>
                  <a:gd name="T24" fmla="*/ 0 w 343"/>
                  <a:gd name="T25" fmla="*/ 0 h 407"/>
                  <a:gd name="T26" fmla="*/ 0 w 343"/>
                  <a:gd name="T27" fmla="*/ 0 h 407"/>
                  <a:gd name="T28" fmla="*/ 0 w 343"/>
                  <a:gd name="T29" fmla="*/ 0 h 407"/>
                  <a:gd name="T30" fmla="*/ 0 w 343"/>
                  <a:gd name="T31" fmla="*/ 0 h 407"/>
                  <a:gd name="T32" fmla="*/ 0 w 343"/>
                  <a:gd name="T33" fmla="*/ 0 h 407"/>
                  <a:gd name="T34" fmla="*/ 0 w 343"/>
                  <a:gd name="T35" fmla="*/ 0 h 407"/>
                  <a:gd name="T36" fmla="*/ 0 w 343"/>
                  <a:gd name="T37" fmla="*/ 0 h 407"/>
                  <a:gd name="T38" fmla="*/ 0 w 343"/>
                  <a:gd name="T39" fmla="*/ 0 h 407"/>
                  <a:gd name="T40" fmla="*/ 0 w 343"/>
                  <a:gd name="T41" fmla="*/ 0 h 407"/>
                  <a:gd name="T42" fmla="*/ 0 w 343"/>
                  <a:gd name="T43" fmla="*/ 0 h 407"/>
                  <a:gd name="T44" fmla="*/ 0 w 343"/>
                  <a:gd name="T45" fmla="*/ 0 h 407"/>
                  <a:gd name="T46" fmla="*/ 0 w 343"/>
                  <a:gd name="T47" fmla="*/ 0 h 407"/>
                  <a:gd name="T48" fmla="*/ 0 w 343"/>
                  <a:gd name="T49" fmla="*/ 0 h 407"/>
                  <a:gd name="T50" fmla="*/ 0 w 343"/>
                  <a:gd name="T51" fmla="*/ 0 h 407"/>
                  <a:gd name="T52" fmla="*/ 0 w 343"/>
                  <a:gd name="T53" fmla="*/ 0 h 407"/>
                  <a:gd name="T54" fmla="*/ 0 w 343"/>
                  <a:gd name="T55" fmla="*/ 0 h 407"/>
                  <a:gd name="T56" fmla="*/ 0 w 343"/>
                  <a:gd name="T57" fmla="*/ 0 h 407"/>
                  <a:gd name="T58" fmla="*/ 0 w 343"/>
                  <a:gd name="T59" fmla="*/ 0 h 407"/>
                  <a:gd name="T60" fmla="*/ 0 w 343"/>
                  <a:gd name="T61" fmla="*/ 0 h 407"/>
                  <a:gd name="T62" fmla="*/ 0 w 343"/>
                  <a:gd name="T63" fmla="*/ 0 h 407"/>
                  <a:gd name="T64" fmla="*/ 0 w 343"/>
                  <a:gd name="T65" fmla="*/ 0 h 407"/>
                  <a:gd name="T66" fmla="*/ 0 w 343"/>
                  <a:gd name="T67" fmla="*/ 0 h 407"/>
                  <a:gd name="T68" fmla="*/ 0 w 343"/>
                  <a:gd name="T69" fmla="*/ 0 h 407"/>
                  <a:gd name="T70" fmla="*/ 0 w 343"/>
                  <a:gd name="T71" fmla="*/ 0 h 407"/>
                  <a:gd name="T72" fmla="*/ 0 w 343"/>
                  <a:gd name="T73" fmla="*/ 0 h 407"/>
                  <a:gd name="T74" fmla="*/ 0 w 343"/>
                  <a:gd name="T75" fmla="*/ 0 h 407"/>
                  <a:gd name="T76" fmla="*/ 0 w 343"/>
                  <a:gd name="T77" fmla="*/ 0 h 407"/>
                  <a:gd name="T78" fmla="*/ 0 w 343"/>
                  <a:gd name="T79" fmla="*/ 0 h 407"/>
                  <a:gd name="T80" fmla="*/ 0 w 343"/>
                  <a:gd name="T81" fmla="*/ 0 h 407"/>
                  <a:gd name="T82" fmla="*/ 0 w 343"/>
                  <a:gd name="T83" fmla="*/ 0 h 407"/>
                  <a:gd name="T84" fmla="*/ 0 w 343"/>
                  <a:gd name="T85" fmla="*/ 0 h 407"/>
                  <a:gd name="T86" fmla="*/ 0 w 343"/>
                  <a:gd name="T87" fmla="*/ 0 h 407"/>
                  <a:gd name="T88" fmla="*/ 0 w 343"/>
                  <a:gd name="T89" fmla="*/ 0 h 407"/>
                  <a:gd name="T90" fmla="*/ 0 w 343"/>
                  <a:gd name="T91" fmla="*/ 0 h 407"/>
                  <a:gd name="T92" fmla="*/ 0 w 343"/>
                  <a:gd name="T93" fmla="*/ 0 h 407"/>
                  <a:gd name="T94" fmla="*/ 0 w 343"/>
                  <a:gd name="T95" fmla="*/ 0 h 407"/>
                  <a:gd name="T96" fmla="*/ 0 w 343"/>
                  <a:gd name="T97" fmla="*/ 0 h 407"/>
                  <a:gd name="T98" fmla="*/ 0 w 343"/>
                  <a:gd name="T99" fmla="*/ 0 h 407"/>
                  <a:gd name="T100" fmla="*/ 0 w 343"/>
                  <a:gd name="T101" fmla="*/ 0 h 407"/>
                  <a:gd name="T102" fmla="*/ 0 w 343"/>
                  <a:gd name="T103" fmla="*/ 0 h 407"/>
                  <a:gd name="T104" fmla="*/ 0 w 343"/>
                  <a:gd name="T105" fmla="*/ 0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3"/>
                  <a:gd name="T160" fmla="*/ 0 h 407"/>
                  <a:gd name="T161" fmla="*/ 343 w 343"/>
                  <a:gd name="T162" fmla="*/ 407 h 4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3" h="407">
                    <a:moveTo>
                      <a:pt x="327" y="90"/>
                    </a:moveTo>
                    <a:lnTo>
                      <a:pt x="320" y="75"/>
                    </a:lnTo>
                    <a:lnTo>
                      <a:pt x="313" y="63"/>
                    </a:lnTo>
                    <a:lnTo>
                      <a:pt x="297" y="41"/>
                    </a:lnTo>
                    <a:lnTo>
                      <a:pt x="287" y="31"/>
                    </a:lnTo>
                    <a:lnTo>
                      <a:pt x="278" y="23"/>
                    </a:lnTo>
                    <a:lnTo>
                      <a:pt x="267" y="16"/>
                    </a:lnTo>
                    <a:lnTo>
                      <a:pt x="256" y="12"/>
                    </a:lnTo>
                    <a:lnTo>
                      <a:pt x="239" y="5"/>
                    </a:lnTo>
                    <a:lnTo>
                      <a:pt x="223" y="2"/>
                    </a:lnTo>
                    <a:lnTo>
                      <a:pt x="192" y="0"/>
                    </a:lnTo>
                    <a:lnTo>
                      <a:pt x="158" y="6"/>
                    </a:lnTo>
                    <a:lnTo>
                      <a:pt x="141" y="12"/>
                    </a:lnTo>
                    <a:lnTo>
                      <a:pt x="125" y="22"/>
                    </a:lnTo>
                    <a:lnTo>
                      <a:pt x="92" y="41"/>
                    </a:lnTo>
                    <a:lnTo>
                      <a:pt x="77" y="53"/>
                    </a:lnTo>
                    <a:lnTo>
                      <a:pt x="65" y="67"/>
                    </a:lnTo>
                    <a:lnTo>
                      <a:pt x="41" y="99"/>
                    </a:lnTo>
                    <a:lnTo>
                      <a:pt x="31" y="116"/>
                    </a:lnTo>
                    <a:lnTo>
                      <a:pt x="23" y="137"/>
                    </a:lnTo>
                    <a:lnTo>
                      <a:pt x="8" y="175"/>
                    </a:lnTo>
                    <a:lnTo>
                      <a:pt x="2" y="195"/>
                    </a:lnTo>
                    <a:lnTo>
                      <a:pt x="1" y="215"/>
                    </a:lnTo>
                    <a:lnTo>
                      <a:pt x="0" y="254"/>
                    </a:lnTo>
                    <a:lnTo>
                      <a:pt x="8" y="292"/>
                    </a:lnTo>
                    <a:lnTo>
                      <a:pt x="13" y="309"/>
                    </a:lnTo>
                    <a:lnTo>
                      <a:pt x="19" y="326"/>
                    </a:lnTo>
                    <a:lnTo>
                      <a:pt x="27" y="341"/>
                    </a:lnTo>
                    <a:lnTo>
                      <a:pt x="37" y="355"/>
                    </a:lnTo>
                    <a:lnTo>
                      <a:pt x="48" y="366"/>
                    </a:lnTo>
                    <a:lnTo>
                      <a:pt x="60" y="376"/>
                    </a:lnTo>
                    <a:lnTo>
                      <a:pt x="74" y="385"/>
                    </a:lnTo>
                    <a:lnTo>
                      <a:pt x="90" y="393"/>
                    </a:lnTo>
                    <a:lnTo>
                      <a:pt x="106" y="399"/>
                    </a:lnTo>
                    <a:lnTo>
                      <a:pt x="121" y="403"/>
                    </a:lnTo>
                    <a:lnTo>
                      <a:pt x="137" y="406"/>
                    </a:lnTo>
                    <a:lnTo>
                      <a:pt x="155" y="407"/>
                    </a:lnTo>
                    <a:lnTo>
                      <a:pt x="171" y="406"/>
                    </a:lnTo>
                    <a:lnTo>
                      <a:pt x="187" y="402"/>
                    </a:lnTo>
                    <a:lnTo>
                      <a:pt x="203" y="398"/>
                    </a:lnTo>
                    <a:lnTo>
                      <a:pt x="221" y="392"/>
                    </a:lnTo>
                    <a:lnTo>
                      <a:pt x="236" y="383"/>
                    </a:lnTo>
                    <a:lnTo>
                      <a:pt x="243" y="377"/>
                    </a:lnTo>
                    <a:lnTo>
                      <a:pt x="251" y="373"/>
                    </a:lnTo>
                    <a:lnTo>
                      <a:pt x="264" y="361"/>
                    </a:lnTo>
                    <a:lnTo>
                      <a:pt x="278" y="350"/>
                    </a:lnTo>
                    <a:lnTo>
                      <a:pt x="289" y="335"/>
                    </a:lnTo>
                    <a:lnTo>
                      <a:pt x="301" y="321"/>
                    </a:lnTo>
                    <a:lnTo>
                      <a:pt x="310" y="305"/>
                    </a:lnTo>
                    <a:lnTo>
                      <a:pt x="319" y="288"/>
                    </a:lnTo>
                    <a:lnTo>
                      <a:pt x="327" y="262"/>
                    </a:lnTo>
                    <a:lnTo>
                      <a:pt x="335" y="237"/>
                    </a:lnTo>
                    <a:lnTo>
                      <a:pt x="339" y="212"/>
                    </a:lnTo>
                    <a:lnTo>
                      <a:pt x="343" y="187"/>
                    </a:lnTo>
                    <a:lnTo>
                      <a:pt x="341" y="162"/>
                    </a:lnTo>
                    <a:lnTo>
                      <a:pt x="339" y="138"/>
                    </a:lnTo>
                    <a:lnTo>
                      <a:pt x="333" y="113"/>
                    </a:lnTo>
                    <a:lnTo>
                      <a:pt x="327" y="90"/>
                    </a:lnTo>
                    <a:close/>
                    <a:moveTo>
                      <a:pt x="237" y="55"/>
                    </a:moveTo>
                    <a:lnTo>
                      <a:pt x="250" y="63"/>
                    </a:lnTo>
                    <a:lnTo>
                      <a:pt x="255" y="67"/>
                    </a:lnTo>
                    <a:lnTo>
                      <a:pt x="262" y="74"/>
                    </a:lnTo>
                    <a:lnTo>
                      <a:pt x="272" y="89"/>
                    </a:lnTo>
                    <a:lnTo>
                      <a:pt x="282" y="108"/>
                    </a:lnTo>
                    <a:lnTo>
                      <a:pt x="288" y="126"/>
                    </a:lnTo>
                    <a:lnTo>
                      <a:pt x="292" y="146"/>
                    </a:lnTo>
                    <a:lnTo>
                      <a:pt x="293" y="165"/>
                    </a:lnTo>
                    <a:lnTo>
                      <a:pt x="294" y="185"/>
                    </a:lnTo>
                    <a:lnTo>
                      <a:pt x="292" y="205"/>
                    </a:lnTo>
                    <a:lnTo>
                      <a:pt x="288" y="225"/>
                    </a:lnTo>
                    <a:lnTo>
                      <a:pt x="282" y="246"/>
                    </a:lnTo>
                    <a:lnTo>
                      <a:pt x="276" y="268"/>
                    </a:lnTo>
                    <a:lnTo>
                      <a:pt x="267" y="283"/>
                    </a:lnTo>
                    <a:lnTo>
                      <a:pt x="260" y="297"/>
                    </a:lnTo>
                    <a:lnTo>
                      <a:pt x="251" y="309"/>
                    </a:lnTo>
                    <a:lnTo>
                      <a:pt x="246" y="315"/>
                    </a:lnTo>
                    <a:lnTo>
                      <a:pt x="243" y="322"/>
                    </a:lnTo>
                    <a:lnTo>
                      <a:pt x="233" y="331"/>
                    </a:lnTo>
                    <a:lnTo>
                      <a:pt x="223" y="340"/>
                    </a:lnTo>
                    <a:lnTo>
                      <a:pt x="213" y="347"/>
                    </a:lnTo>
                    <a:lnTo>
                      <a:pt x="204" y="353"/>
                    </a:lnTo>
                    <a:lnTo>
                      <a:pt x="182" y="360"/>
                    </a:lnTo>
                    <a:lnTo>
                      <a:pt x="159" y="363"/>
                    </a:lnTo>
                    <a:lnTo>
                      <a:pt x="134" y="358"/>
                    </a:lnTo>
                    <a:lnTo>
                      <a:pt x="120" y="355"/>
                    </a:lnTo>
                    <a:lnTo>
                      <a:pt x="109" y="350"/>
                    </a:lnTo>
                    <a:lnTo>
                      <a:pt x="87" y="336"/>
                    </a:lnTo>
                    <a:lnTo>
                      <a:pt x="78" y="328"/>
                    </a:lnTo>
                    <a:lnTo>
                      <a:pt x="72" y="321"/>
                    </a:lnTo>
                    <a:lnTo>
                      <a:pt x="59" y="300"/>
                    </a:lnTo>
                    <a:lnTo>
                      <a:pt x="51" y="275"/>
                    </a:lnTo>
                    <a:lnTo>
                      <a:pt x="47" y="246"/>
                    </a:lnTo>
                    <a:lnTo>
                      <a:pt x="49" y="216"/>
                    </a:lnTo>
                    <a:lnTo>
                      <a:pt x="50" y="200"/>
                    </a:lnTo>
                    <a:lnTo>
                      <a:pt x="55" y="185"/>
                    </a:lnTo>
                    <a:lnTo>
                      <a:pt x="66" y="156"/>
                    </a:lnTo>
                    <a:lnTo>
                      <a:pt x="81" y="126"/>
                    </a:lnTo>
                    <a:lnTo>
                      <a:pt x="99" y="103"/>
                    </a:lnTo>
                    <a:lnTo>
                      <a:pt x="119" y="81"/>
                    </a:lnTo>
                    <a:lnTo>
                      <a:pt x="143" y="65"/>
                    </a:lnTo>
                    <a:lnTo>
                      <a:pt x="154" y="57"/>
                    </a:lnTo>
                    <a:lnTo>
                      <a:pt x="167" y="53"/>
                    </a:lnTo>
                    <a:lnTo>
                      <a:pt x="178" y="48"/>
                    </a:lnTo>
                    <a:lnTo>
                      <a:pt x="191" y="47"/>
                    </a:lnTo>
                    <a:lnTo>
                      <a:pt x="213" y="47"/>
                    </a:lnTo>
                    <a:lnTo>
                      <a:pt x="225" y="49"/>
                    </a:lnTo>
                    <a:lnTo>
                      <a:pt x="237" y="55"/>
                    </a:lnTo>
                    <a:close/>
                  </a:path>
                </a:pathLst>
              </a:custGeom>
              <a:solidFill>
                <a:schemeClr val="tx1"/>
              </a:solidFill>
              <a:ln w="9525">
                <a:noFill/>
                <a:round/>
                <a:headEnd/>
                <a:tailEnd/>
              </a:ln>
            </p:spPr>
            <p:txBody>
              <a:bodyPr/>
              <a:lstStyle/>
              <a:p>
                <a:endParaRPr lang="en-US"/>
              </a:p>
            </p:txBody>
          </p:sp>
          <p:sp>
            <p:nvSpPr>
              <p:cNvPr id="25636" name="Freeform 26"/>
              <p:cNvSpPr>
                <a:spLocks noEditPoints="1"/>
              </p:cNvSpPr>
              <p:nvPr/>
            </p:nvSpPr>
            <p:spPr bwMode="auto">
              <a:xfrm>
                <a:off x="5927" y="4488"/>
                <a:ext cx="138" cy="201"/>
              </a:xfrm>
              <a:custGeom>
                <a:avLst/>
                <a:gdLst>
                  <a:gd name="T0" fmla="*/ 0 w 823"/>
                  <a:gd name="T1" fmla="*/ 0 h 1205"/>
                  <a:gd name="T2" fmla="*/ 0 w 823"/>
                  <a:gd name="T3" fmla="*/ 0 h 1205"/>
                  <a:gd name="T4" fmla="*/ 0 w 823"/>
                  <a:gd name="T5" fmla="*/ 0 h 1205"/>
                  <a:gd name="T6" fmla="*/ 0 w 823"/>
                  <a:gd name="T7" fmla="*/ 0 h 1205"/>
                  <a:gd name="T8" fmla="*/ 0 w 823"/>
                  <a:gd name="T9" fmla="*/ 0 h 1205"/>
                  <a:gd name="T10" fmla="*/ 0 w 823"/>
                  <a:gd name="T11" fmla="*/ 0 h 1205"/>
                  <a:gd name="T12" fmla="*/ 0 w 823"/>
                  <a:gd name="T13" fmla="*/ 0 h 1205"/>
                  <a:gd name="T14" fmla="*/ 0 w 823"/>
                  <a:gd name="T15" fmla="*/ 0 h 1205"/>
                  <a:gd name="T16" fmla="*/ 0 w 823"/>
                  <a:gd name="T17" fmla="*/ 0 h 1205"/>
                  <a:gd name="T18" fmla="*/ 0 w 823"/>
                  <a:gd name="T19" fmla="*/ 0 h 1205"/>
                  <a:gd name="T20" fmla="*/ 0 w 823"/>
                  <a:gd name="T21" fmla="*/ 0 h 1205"/>
                  <a:gd name="T22" fmla="*/ 0 w 823"/>
                  <a:gd name="T23" fmla="*/ 0 h 1205"/>
                  <a:gd name="T24" fmla="*/ 0 w 823"/>
                  <a:gd name="T25" fmla="*/ 0 h 1205"/>
                  <a:gd name="T26" fmla="*/ 0 w 823"/>
                  <a:gd name="T27" fmla="*/ 0 h 1205"/>
                  <a:gd name="T28" fmla="*/ 0 w 823"/>
                  <a:gd name="T29" fmla="*/ 0 h 1205"/>
                  <a:gd name="T30" fmla="*/ 0 w 823"/>
                  <a:gd name="T31" fmla="*/ 0 h 1205"/>
                  <a:gd name="T32" fmla="*/ 0 w 823"/>
                  <a:gd name="T33" fmla="*/ 0 h 1205"/>
                  <a:gd name="T34" fmla="*/ 0 w 823"/>
                  <a:gd name="T35" fmla="*/ 0 h 1205"/>
                  <a:gd name="T36" fmla="*/ 0 w 823"/>
                  <a:gd name="T37" fmla="*/ 0 h 1205"/>
                  <a:gd name="T38" fmla="*/ 0 w 823"/>
                  <a:gd name="T39" fmla="*/ 0 h 1205"/>
                  <a:gd name="T40" fmla="*/ 0 w 823"/>
                  <a:gd name="T41" fmla="*/ 0 h 1205"/>
                  <a:gd name="T42" fmla="*/ 0 w 823"/>
                  <a:gd name="T43" fmla="*/ 0 h 1205"/>
                  <a:gd name="T44" fmla="*/ 0 w 823"/>
                  <a:gd name="T45" fmla="*/ 0 h 1205"/>
                  <a:gd name="T46" fmla="*/ 0 w 823"/>
                  <a:gd name="T47" fmla="*/ 0 h 1205"/>
                  <a:gd name="T48" fmla="*/ 0 w 823"/>
                  <a:gd name="T49" fmla="*/ 0 h 1205"/>
                  <a:gd name="T50" fmla="*/ 0 w 823"/>
                  <a:gd name="T51" fmla="*/ 0 h 1205"/>
                  <a:gd name="T52" fmla="*/ 0 w 823"/>
                  <a:gd name="T53" fmla="*/ 0 h 1205"/>
                  <a:gd name="T54" fmla="*/ 0 w 823"/>
                  <a:gd name="T55" fmla="*/ 0 h 1205"/>
                  <a:gd name="T56" fmla="*/ 0 w 823"/>
                  <a:gd name="T57" fmla="*/ 0 h 1205"/>
                  <a:gd name="T58" fmla="*/ 0 w 823"/>
                  <a:gd name="T59" fmla="*/ 0 h 1205"/>
                  <a:gd name="T60" fmla="*/ 0 w 823"/>
                  <a:gd name="T61" fmla="*/ 0 h 1205"/>
                  <a:gd name="T62" fmla="*/ 0 w 823"/>
                  <a:gd name="T63" fmla="*/ 0 h 1205"/>
                  <a:gd name="T64" fmla="*/ 0 w 823"/>
                  <a:gd name="T65" fmla="*/ 0 h 1205"/>
                  <a:gd name="T66" fmla="*/ 0 w 823"/>
                  <a:gd name="T67" fmla="*/ 0 h 1205"/>
                  <a:gd name="T68" fmla="*/ 0 w 823"/>
                  <a:gd name="T69" fmla="*/ 0 h 1205"/>
                  <a:gd name="T70" fmla="*/ 0 w 823"/>
                  <a:gd name="T71" fmla="*/ 0 h 1205"/>
                  <a:gd name="T72" fmla="*/ 0 w 823"/>
                  <a:gd name="T73" fmla="*/ 0 h 1205"/>
                  <a:gd name="T74" fmla="*/ 0 w 823"/>
                  <a:gd name="T75" fmla="*/ 0 h 1205"/>
                  <a:gd name="T76" fmla="*/ 0 w 823"/>
                  <a:gd name="T77" fmla="*/ 0 h 1205"/>
                  <a:gd name="T78" fmla="*/ 0 w 823"/>
                  <a:gd name="T79" fmla="*/ 0 h 1205"/>
                  <a:gd name="T80" fmla="*/ 0 w 823"/>
                  <a:gd name="T81" fmla="*/ 0 h 1205"/>
                  <a:gd name="T82" fmla="*/ 0 w 823"/>
                  <a:gd name="T83" fmla="*/ 0 h 1205"/>
                  <a:gd name="T84" fmla="*/ 0 w 823"/>
                  <a:gd name="T85" fmla="*/ 0 h 1205"/>
                  <a:gd name="T86" fmla="*/ 0 w 823"/>
                  <a:gd name="T87" fmla="*/ 0 h 1205"/>
                  <a:gd name="T88" fmla="*/ 0 w 823"/>
                  <a:gd name="T89" fmla="*/ 0 h 1205"/>
                  <a:gd name="T90" fmla="*/ 0 w 823"/>
                  <a:gd name="T91" fmla="*/ 0 h 1205"/>
                  <a:gd name="T92" fmla="*/ 0 w 823"/>
                  <a:gd name="T93" fmla="*/ 0 h 1205"/>
                  <a:gd name="T94" fmla="*/ 0 w 823"/>
                  <a:gd name="T95" fmla="*/ 0 h 1205"/>
                  <a:gd name="T96" fmla="*/ 0 w 823"/>
                  <a:gd name="T97" fmla="*/ 0 h 1205"/>
                  <a:gd name="T98" fmla="*/ 0 w 823"/>
                  <a:gd name="T99" fmla="*/ 0 h 1205"/>
                  <a:gd name="T100" fmla="*/ 0 w 823"/>
                  <a:gd name="T101" fmla="*/ 0 h 1205"/>
                  <a:gd name="T102" fmla="*/ 0 w 823"/>
                  <a:gd name="T103" fmla="*/ 0 h 1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3"/>
                  <a:gd name="T157" fmla="*/ 0 h 1205"/>
                  <a:gd name="T158" fmla="*/ 823 w 823"/>
                  <a:gd name="T159" fmla="*/ 1205 h 1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3" h="1205">
                    <a:moveTo>
                      <a:pt x="442" y="279"/>
                    </a:moveTo>
                    <a:lnTo>
                      <a:pt x="448" y="87"/>
                    </a:lnTo>
                    <a:lnTo>
                      <a:pt x="174" y="0"/>
                    </a:lnTo>
                    <a:lnTo>
                      <a:pt x="160" y="220"/>
                    </a:lnTo>
                    <a:lnTo>
                      <a:pt x="158" y="219"/>
                    </a:lnTo>
                    <a:lnTo>
                      <a:pt x="156" y="219"/>
                    </a:lnTo>
                    <a:lnTo>
                      <a:pt x="154" y="218"/>
                    </a:lnTo>
                    <a:lnTo>
                      <a:pt x="152" y="218"/>
                    </a:lnTo>
                    <a:lnTo>
                      <a:pt x="149" y="218"/>
                    </a:lnTo>
                    <a:lnTo>
                      <a:pt x="142" y="215"/>
                    </a:lnTo>
                    <a:lnTo>
                      <a:pt x="135" y="214"/>
                    </a:lnTo>
                    <a:lnTo>
                      <a:pt x="127" y="212"/>
                    </a:lnTo>
                    <a:lnTo>
                      <a:pt x="118" y="211"/>
                    </a:lnTo>
                    <a:lnTo>
                      <a:pt x="107" y="208"/>
                    </a:lnTo>
                    <a:lnTo>
                      <a:pt x="96" y="205"/>
                    </a:lnTo>
                    <a:lnTo>
                      <a:pt x="82" y="202"/>
                    </a:lnTo>
                    <a:lnTo>
                      <a:pt x="69" y="200"/>
                    </a:lnTo>
                    <a:lnTo>
                      <a:pt x="37" y="193"/>
                    </a:lnTo>
                    <a:lnTo>
                      <a:pt x="19" y="188"/>
                    </a:lnTo>
                    <a:lnTo>
                      <a:pt x="0" y="185"/>
                    </a:lnTo>
                    <a:lnTo>
                      <a:pt x="30" y="538"/>
                    </a:lnTo>
                    <a:lnTo>
                      <a:pt x="158" y="547"/>
                    </a:lnTo>
                    <a:lnTo>
                      <a:pt x="160" y="604"/>
                    </a:lnTo>
                    <a:lnTo>
                      <a:pt x="165" y="659"/>
                    </a:lnTo>
                    <a:lnTo>
                      <a:pt x="171" y="710"/>
                    </a:lnTo>
                    <a:lnTo>
                      <a:pt x="177" y="761"/>
                    </a:lnTo>
                    <a:lnTo>
                      <a:pt x="184" y="808"/>
                    </a:lnTo>
                    <a:lnTo>
                      <a:pt x="192" y="852"/>
                    </a:lnTo>
                    <a:lnTo>
                      <a:pt x="201" y="894"/>
                    </a:lnTo>
                    <a:lnTo>
                      <a:pt x="213" y="934"/>
                    </a:lnTo>
                    <a:lnTo>
                      <a:pt x="223" y="969"/>
                    </a:lnTo>
                    <a:lnTo>
                      <a:pt x="235" y="1003"/>
                    </a:lnTo>
                    <a:lnTo>
                      <a:pt x="249" y="1034"/>
                    </a:lnTo>
                    <a:lnTo>
                      <a:pt x="264" y="1063"/>
                    </a:lnTo>
                    <a:lnTo>
                      <a:pt x="278" y="1088"/>
                    </a:lnTo>
                    <a:lnTo>
                      <a:pt x="295" y="1112"/>
                    </a:lnTo>
                    <a:lnTo>
                      <a:pt x="313" y="1133"/>
                    </a:lnTo>
                    <a:lnTo>
                      <a:pt x="333" y="1152"/>
                    </a:lnTo>
                    <a:lnTo>
                      <a:pt x="349" y="1164"/>
                    </a:lnTo>
                    <a:lnTo>
                      <a:pt x="367" y="1177"/>
                    </a:lnTo>
                    <a:lnTo>
                      <a:pt x="385" y="1187"/>
                    </a:lnTo>
                    <a:lnTo>
                      <a:pt x="404" y="1195"/>
                    </a:lnTo>
                    <a:lnTo>
                      <a:pt x="423" y="1201"/>
                    </a:lnTo>
                    <a:lnTo>
                      <a:pt x="445" y="1204"/>
                    </a:lnTo>
                    <a:lnTo>
                      <a:pt x="467" y="1205"/>
                    </a:lnTo>
                    <a:lnTo>
                      <a:pt x="489" y="1204"/>
                    </a:lnTo>
                    <a:lnTo>
                      <a:pt x="499" y="1202"/>
                    </a:lnTo>
                    <a:lnTo>
                      <a:pt x="511" y="1201"/>
                    </a:lnTo>
                    <a:lnTo>
                      <a:pt x="533" y="1197"/>
                    </a:lnTo>
                    <a:lnTo>
                      <a:pt x="555" y="1193"/>
                    </a:lnTo>
                    <a:lnTo>
                      <a:pt x="577" y="1188"/>
                    </a:lnTo>
                    <a:lnTo>
                      <a:pt x="596" y="1181"/>
                    </a:lnTo>
                    <a:lnTo>
                      <a:pt x="605" y="1178"/>
                    </a:lnTo>
                    <a:lnTo>
                      <a:pt x="615" y="1176"/>
                    </a:lnTo>
                    <a:lnTo>
                      <a:pt x="633" y="1168"/>
                    </a:lnTo>
                    <a:lnTo>
                      <a:pt x="651" y="1161"/>
                    </a:lnTo>
                    <a:lnTo>
                      <a:pt x="667" y="1151"/>
                    </a:lnTo>
                    <a:lnTo>
                      <a:pt x="683" y="1142"/>
                    </a:lnTo>
                    <a:lnTo>
                      <a:pt x="698" y="1130"/>
                    </a:lnTo>
                    <a:lnTo>
                      <a:pt x="714" y="1120"/>
                    </a:lnTo>
                    <a:lnTo>
                      <a:pt x="726" y="1106"/>
                    </a:lnTo>
                    <a:lnTo>
                      <a:pt x="740" y="1094"/>
                    </a:lnTo>
                    <a:lnTo>
                      <a:pt x="751" y="1080"/>
                    </a:lnTo>
                    <a:lnTo>
                      <a:pt x="764" y="1067"/>
                    </a:lnTo>
                    <a:lnTo>
                      <a:pt x="768" y="1056"/>
                    </a:lnTo>
                    <a:lnTo>
                      <a:pt x="774" y="1047"/>
                    </a:lnTo>
                    <a:lnTo>
                      <a:pt x="784" y="1029"/>
                    </a:lnTo>
                    <a:lnTo>
                      <a:pt x="793" y="1009"/>
                    </a:lnTo>
                    <a:lnTo>
                      <a:pt x="801" y="991"/>
                    </a:lnTo>
                    <a:lnTo>
                      <a:pt x="807" y="970"/>
                    </a:lnTo>
                    <a:lnTo>
                      <a:pt x="809" y="960"/>
                    </a:lnTo>
                    <a:lnTo>
                      <a:pt x="812" y="951"/>
                    </a:lnTo>
                    <a:lnTo>
                      <a:pt x="817" y="929"/>
                    </a:lnTo>
                    <a:lnTo>
                      <a:pt x="820" y="909"/>
                    </a:lnTo>
                    <a:lnTo>
                      <a:pt x="821" y="886"/>
                    </a:lnTo>
                    <a:lnTo>
                      <a:pt x="821" y="875"/>
                    </a:lnTo>
                    <a:lnTo>
                      <a:pt x="821" y="869"/>
                    </a:lnTo>
                    <a:lnTo>
                      <a:pt x="823" y="865"/>
                    </a:lnTo>
                    <a:lnTo>
                      <a:pt x="821" y="858"/>
                    </a:lnTo>
                    <a:lnTo>
                      <a:pt x="821" y="852"/>
                    </a:lnTo>
                    <a:lnTo>
                      <a:pt x="821" y="841"/>
                    </a:lnTo>
                    <a:lnTo>
                      <a:pt x="820" y="818"/>
                    </a:lnTo>
                    <a:lnTo>
                      <a:pt x="817" y="793"/>
                    </a:lnTo>
                    <a:lnTo>
                      <a:pt x="815" y="781"/>
                    </a:lnTo>
                    <a:lnTo>
                      <a:pt x="814" y="769"/>
                    </a:lnTo>
                    <a:lnTo>
                      <a:pt x="808" y="744"/>
                    </a:lnTo>
                    <a:lnTo>
                      <a:pt x="806" y="738"/>
                    </a:lnTo>
                    <a:lnTo>
                      <a:pt x="804" y="734"/>
                    </a:lnTo>
                    <a:lnTo>
                      <a:pt x="804" y="732"/>
                    </a:lnTo>
                    <a:lnTo>
                      <a:pt x="802" y="721"/>
                    </a:lnTo>
                    <a:lnTo>
                      <a:pt x="799" y="708"/>
                    </a:lnTo>
                    <a:lnTo>
                      <a:pt x="581" y="654"/>
                    </a:lnTo>
                    <a:lnTo>
                      <a:pt x="592" y="693"/>
                    </a:lnTo>
                    <a:lnTo>
                      <a:pt x="596" y="709"/>
                    </a:lnTo>
                    <a:lnTo>
                      <a:pt x="596" y="713"/>
                    </a:lnTo>
                    <a:lnTo>
                      <a:pt x="597" y="717"/>
                    </a:lnTo>
                    <a:lnTo>
                      <a:pt x="599" y="726"/>
                    </a:lnTo>
                    <a:lnTo>
                      <a:pt x="600" y="742"/>
                    </a:lnTo>
                    <a:lnTo>
                      <a:pt x="603" y="758"/>
                    </a:lnTo>
                    <a:lnTo>
                      <a:pt x="601" y="772"/>
                    </a:lnTo>
                    <a:lnTo>
                      <a:pt x="601" y="785"/>
                    </a:lnTo>
                    <a:lnTo>
                      <a:pt x="599" y="798"/>
                    </a:lnTo>
                    <a:lnTo>
                      <a:pt x="597" y="810"/>
                    </a:lnTo>
                    <a:lnTo>
                      <a:pt x="592" y="820"/>
                    </a:lnTo>
                    <a:lnTo>
                      <a:pt x="588" y="831"/>
                    </a:lnTo>
                    <a:lnTo>
                      <a:pt x="581" y="840"/>
                    </a:lnTo>
                    <a:lnTo>
                      <a:pt x="574" y="849"/>
                    </a:lnTo>
                    <a:lnTo>
                      <a:pt x="565" y="856"/>
                    </a:lnTo>
                    <a:lnTo>
                      <a:pt x="556" y="864"/>
                    </a:lnTo>
                    <a:lnTo>
                      <a:pt x="550" y="866"/>
                    </a:lnTo>
                    <a:lnTo>
                      <a:pt x="546" y="869"/>
                    </a:lnTo>
                    <a:lnTo>
                      <a:pt x="536" y="876"/>
                    </a:lnTo>
                    <a:lnTo>
                      <a:pt x="524" y="878"/>
                    </a:lnTo>
                    <a:lnTo>
                      <a:pt x="516" y="876"/>
                    </a:lnTo>
                    <a:lnTo>
                      <a:pt x="510" y="869"/>
                    </a:lnTo>
                    <a:lnTo>
                      <a:pt x="503" y="861"/>
                    </a:lnTo>
                    <a:lnTo>
                      <a:pt x="496" y="852"/>
                    </a:lnTo>
                    <a:lnTo>
                      <a:pt x="491" y="842"/>
                    </a:lnTo>
                    <a:lnTo>
                      <a:pt x="485" y="828"/>
                    </a:lnTo>
                    <a:lnTo>
                      <a:pt x="480" y="814"/>
                    </a:lnTo>
                    <a:lnTo>
                      <a:pt x="476" y="797"/>
                    </a:lnTo>
                    <a:lnTo>
                      <a:pt x="471" y="780"/>
                    </a:lnTo>
                    <a:lnTo>
                      <a:pt x="467" y="758"/>
                    </a:lnTo>
                    <a:lnTo>
                      <a:pt x="462" y="736"/>
                    </a:lnTo>
                    <a:lnTo>
                      <a:pt x="457" y="713"/>
                    </a:lnTo>
                    <a:lnTo>
                      <a:pt x="455" y="688"/>
                    </a:lnTo>
                    <a:lnTo>
                      <a:pt x="452" y="659"/>
                    </a:lnTo>
                    <a:lnTo>
                      <a:pt x="450" y="630"/>
                    </a:lnTo>
                    <a:lnTo>
                      <a:pt x="447" y="599"/>
                    </a:lnTo>
                    <a:lnTo>
                      <a:pt x="446" y="567"/>
                    </a:lnTo>
                    <a:lnTo>
                      <a:pt x="736" y="590"/>
                    </a:lnTo>
                    <a:lnTo>
                      <a:pt x="740" y="343"/>
                    </a:lnTo>
                    <a:lnTo>
                      <a:pt x="442" y="279"/>
                    </a:lnTo>
                    <a:close/>
                    <a:moveTo>
                      <a:pt x="691" y="381"/>
                    </a:moveTo>
                    <a:lnTo>
                      <a:pt x="690" y="537"/>
                    </a:lnTo>
                    <a:lnTo>
                      <a:pt x="395" y="516"/>
                    </a:lnTo>
                    <a:lnTo>
                      <a:pt x="397" y="543"/>
                    </a:lnTo>
                    <a:lnTo>
                      <a:pt x="399" y="582"/>
                    </a:lnTo>
                    <a:lnTo>
                      <a:pt x="401" y="620"/>
                    </a:lnTo>
                    <a:lnTo>
                      <a:pt x="404" y="655"/>
                    </a:lnTo>
                    <a:lnTo>
                      <a:pt x="409" y="688"/>
                    </a:lnTo>
                    <a:lnTo>
                      <a:pt x="412" y="718"/>
                    </a:lnTo>
                    <a:lnTo>
                      <a:pt x="417" y="747"/>
                    </a:lnTo>
                    <a:lnTo>
                      <a:pt x="421" y="773"/>
                    </a:lnTo>
                    <a:lnTo>
                      <a:pt x="428" y="799"/>
                    </a:lnTo>
                    <a:lnTo>
                      <a:pt x="434" y="820"/>
                    </a:lnTo>
                    <a:lnTo>
                      <a:pt x="440" y="840"/>
                    </a:lnTo>
                    <a:lnTo>
                      <a:pt x="447" y="857"/>
                    </a:lnTo>
                    <a:lnTo>
                      <a:pt x="455" y="874"/>
                    </a:lnTo>
                    <a:lnTo>
                      <a:pt x="463" y="886"/>
                    </a:lnTo>
                    <a:lnTo>
                      <a:pt x="472" y="899"/>
                    </a:lnTo>
                    <a:lnTo>
                      <a:pt x="481" y="908"/>
                    </a:lnTo>
                    <a:lnTo>
                      <a:pt x="491" y="916"/>
                    </a:lnTo>
                    <a:lnTo>
                      <a:pt x="505" y="923"/>
                    </a:lnTo>
                    <a:lnTo>
                      <a:pt x="521" y="926"/>
                    </a:lnTo>
                    <a:lnTo>
                      <a:pt x="537" y="926"/>
                    </a:lnTo>
                    <a:lnTo>
                      <a:pt x="555" y="921"/>
                    </a:lnTo>
                    <a:lnTo>
                      <a:pt x="561" y="917"/>
                    </a:lnTo>
                    <a:lnTo>
                      <a:pt x="567" y="913"/>
                    </a:lnTo>
                    <a:lnTo>
                      <a:pt x="580" y="907"/>
                    </a:lnTo>
                    <a:lnTo>
                      <a:pt x="591" y="898"/>
                    </a:lnTo>
                    <a:lnTo>
                      <a:pt x="603" y="890"/>
                    </a:lnTo>
                    <a:lnTo>
                      <a:pt x="612" y="879"/>
                    </a:lnTo>
                    <a:lnTo>
                      <a:pt x="621" y="869"/>
                    </a:lnTo>
                    <a:lnTo>
                      <a:pt x="628" y="858"/>
                    </a:lnTo>
                    <a:lnTo>
                      <a:pt x="634" y="847"/>
                    </a:lnTo>
                    <a:lnTo>
                      <a:pt x="639" y="833"/>
                    </a:lnTo>
                    <a:lnTo>
                      <a:pt x="643" y="819"/>
                    </a:lnTo>
                    <a:lnTo>
                      <a:pt x="646" y="803"/>
                    </a:lnTo>
                    <a:lnTo>
                      <a:pt x="648" y="789"/>
                    </a:lnTo>
                    <a:lnTo>
                      <a:pt x="648" y="772"/>
                    </a:lnTo>
                    <a:lnTo>
                      <a:pt x="648" y="763"/>
                    </a:lnTo>
                    <a:lnTo>
                      <a:pt x="648" y="758"/>
                    </a:lnTo>
                    <a:lnTo>
                      <a:pt x="648" y="756"/>
                    </a:lnTo>
                    <a:lnTo>
                      <a:pt x="649" y="755"/>
                    </a:lnTo>
                    <a:lnTo>
                      <a:pt x="648" y="736"/>
                    </a:lnTo>
                    <a:lnTo>
                      <a:pt x="647" y="718"/>
                    </a:lnTo>
                    <a:lnTo>
                      <a:pt x="659" y="721"/>
                    </a:lnTo>
                    <a:lnTo>
                      <a:pt x="662" y="721"/>
                    </a:lnTo>
                    <a:lnTo>
                      <a:pt x="663" y="721"/>
                    </a:lnTo>
                    <a:lnTo>
                      <a:pt x="665" y="722"/>
                    </a:lnTo>
                    <a:lnTo>
                      <a:pt x="672" y="724"/>
                    </a:lnTo>
                    <a:lnTo>
                      <a:pt x="683" y="726"/>
                    </a:lnTo>
                    <a:lnTo>
                      <a:pt x="694" y="730"/>
                    </a:lnTo>
                    <a:lnTo>
                      <a:pt x="714" y="734"/>
                    </a:lnTo>
                    <a:lnTo>
                      <a:pt x="730" y="739"/>
                    </a:lnTo>
                    <a:lnTo>
                      <a:pt x="741" y="741"/>
                    </a:lnTo>
                    <a:lnTo>
                      <a:pt x="750" y="743"/>
                    </a:lnTo>
                    <a:lnTo>
                      <a:pt x="752" y="743"/>
                    </a:lnTo>
                    <a:lnTo>
                      <a:pt x="753" y="743"/>
                    </a:lnTo>
                    <a:lnTo>
                      <a:pt x="756" y="744"/>
                    </a:lnTo>
                    <a:lnTo>
                      <a:pt x="758" y="747"/>
                    </a:lnTo>
                    <a:lnTo>
                      <a:pt x="767" y="787"/>
                    </a:lnTo>
                    <a:lnTo>
                      <a:pt x="768" y="797"/>
                    </a:lnTo>
                    <a:lnTo>
                      <a:pt x="770" y="807"/>
                    </a:lnTo>
                    <a:lnTo>
                      <a:pt x="774" y="827"/>
                    </a:lnTo>
                    <a:lnTo>
                      <a:pt x="776" y="866"/>
                    </a:lnTo>
                    <a:lnTo>
                      <a:pt x="775" y="884"/>
                    </a:lnTo>
                    <a:lnTo>
                      <a:pt x="774" y="893"/>
                    </a:lnTo>
                    <a:lnTo>
                      <a:pt x="774" y="903"/>
                    </a:lnTo>
                    <a:lnTo>
                      <a:pt x="772" y="911"/>
                    </a:lnTo>
                    <a:lnTo>
                      <a:pt x="770" y="920"/>
                    </a:lnTo>
                    <a:lnTo>
                      <a:pt x="767" y="938"/>
                    </a:lnTo>
                    <a:lnTo>
                      <a:pt x="765" y="942"/>
                    </a:lnTo>
                    <a:lnTo>
                      <a:pt x="764" y="946"/>
                    </a:lnTo>
                    <a:lnTo>
                      <a:pt x="761" y="955"/>
                    </a:lnTo>
                    <a:lnTo>
                      <a:pt x="756" y="974"/>
                    </a:lnTo>
                    <a:lnTo>
                      <a:pt x="748" y="990"/>
                    </a:lnTo>
                    <a:lnTo>
                      <a:pt x="741" y="1007"/>
                    </a:lnTo>
                    <a:lnTo>
                      <a:pt x="732" y="1022"/>
                    </a:lnTo>
                    <a:lnTo>
                      <a:pt x="723" y="1039"/>
                    </a:lnTo>
                    <a:lnTo>
                      <a:pt x="713" y="1051"/>
                    </a:lnTo>
                    <a:lnTo>
                      <a:pt x="704" y="1062"/>
                    </a:lnTo>
                    <a:lnTo>
                      <a:pt x="692" y="1072"/>
                    </a:lnTo>
                    <a:lnTo>
                      <a:pt x="682" y="1084"/>
                    </a:lnTo>
                    <a:lnTo>
                      <a:pt x="668" y="1093"/>
                    </a:lnTo>
                    <a:lnTo>
                      <a:pt x="656" y="1102"/>
                    </a:lnTo>
                    <a:lnTo>
                      <a:pt x="642" y="1110"/>
                    </a:lnTo>
                    <a:lnTo>
                      <a:pt x="629" y="1119"/>
                    </a:lnTo>
                    <a:lnTo>
                      <a:pt x="613" y="1125"/>
                    </a:lnTo>
                    <a:lnTo>
                      <a:pt x="597" y="1131"/>
                    </a:lnTo>
                    <a:lnTo>
                      <a:pt x="588" y="1134"/>
                    </a:lnTo>
                    <a:lnTo>
                      <a:pt x="583" y="1135"/>
                    </a:lnTo>
                    <a:lnTo>
                      <a:pt x="580" y="1137"/>
                    </a:lnTo>
                    <a:lnTo>
                      <a:pt x="571" y="1139"/>
                    </a:lnTo>
                    <a:lnTo>
                      <a:pt x="566" y="1140"/>
                    </a:lnTo>
                    <a:lnTo>
                      <a:pt x="563" y="1143"/>
                    </a:lnTo>
                    <a:lnTo>
                      <a:pt x="557" y="1143"/>
                    </a:lnTo>
                    <a:lnTo>
                      <a:pt x="553" y="1144"/>
                    </a:lnTo>
                    <a:lnTo>
                      <a:pt x="544" y="1146"/>
                    </a:lnTo>
                    <a:lnTo>
                      <a:pt x="524" y="1151"/>
                    </a:lnTo>
                    <a:lnTo>
                      <a:pt x="504" y="1153"/>
                    </a:lnTo>
                    <a:lnTo>
                      <a:pt x="498" y="1153"/>
                    </a:lnTo>
                    <a:lnTo>
                      <a:pt x="494" y="1154"/>
                    </a:lnTo>
                    <a:lnTo>
                      <a:pt x="485" y="1156"/>
                    </a:lnTo>
                    <a:lnTo>
                      <a:pt x="467" y="1156"/>
                    </a:lnTo>
                    <a:lnTo>
                      <a:pt x="450" y="1155"/>
                    </a:lnTo>
                    <a:lnTo>
                      <a:pt x="419" y="1148"/>
                    </a:lnTo>
                    <a:lnTo>
                      <a:pt x="391" y="1135"/>
                    </a:lnTo>
                    <a:lnTo>
                      <a:pt x="364" y="1117"/>
                    </a:lnTo>
                    <a:lnTo>
                      <a:pt x="346" y="1098"/>
                    </a:lnTo>
                    <a:lnTo>
                      <a:pt x="330" y="1079"/>
                    </a:lnTo>
                    <a:lnTo>
                      <a:pt x="315" y="1056"/>
                    </a:lnTo>
                    <a:lnTo>
                      <a:pt x="301" y="1033"/>
                    </a:lnTo>
                    <a:lnTo>
                      <a:pt x="287" y="1004"/>
                    </a:lnTo>
                    <a:lnTo>
                      <a:pt x="275" y="975"/>
                    </a:lnTo>
                    <a:lnTo>
                      <a:pt x="264" y="942"/>
                    </a:lnTo>
                    <a:lnTo>
                      <a:pt x="253" y="907"/>
                    </a:lnTo>
                    <a:lnTo>
                      <a:pt x="243" y="867"/>
                    </a:lnTo>
                    <a:lnTo>
                      <a:pt x="234" y="827"/>
                    </a:lnTo>
                    <a:lnTo>
                      <a:pt x="226" y="783"/>
                    </a:lnTo>
                    <a:lnTo>
                      <a:pt x="220" y="738"/>
                    </a:lnTo>
                    <a:lnTo>
                      <a:pt x="215" y="688"/>
                    </a:lnTo>
                    <a:lnTo>
                      <a:pt x="210" y="637"/>
                    </a:lnTo>
                    <a:lnTo>
                      <a:pt x="207" y="581"/>
                    </a:lnTo>
                    <a:lnTo>
                      <a:pt x="205" y="525"/>
                    </a:lnTo>
                    <a:lnTo>
                      <a:pt x="205" y="503"/>
                    </a:lnTo>
                    <a:lnTo>
                      <a:pt x="75" y="494"/>
                    </a:lnTo>
                    <a:lnTo>
                      <a:pt x="55" y="247"/>
                    </a:lnTo>
                    <a:lnTo>
                      <a:pt x="205" y="277"/>
                    </a:lnTo>
                    <a:lnTo>
                      <a:pt x="218" y="65"/>
                    </a:lnTo>
                    <a:lnTo>
                      <a:pt x="397" y="122"/>
                    </a:lnTo>
                    <a:lnTo>
                      <a:pt x="394" y="318"/>
                    </a:lnTo>
                    <a:lnTo>
                      <a:pt x="691" y="381"/>
                    </a:lnTo>
                    <a:close/>
                  </a:path>
                </a:pathLst>
              </a:custGeom>
              <a:solidFill>
                <a:schemeClr val="tx1"/>
              </a:solidFill>
              <a:ln w="9525">
                <a:noFill/>
                <a:round/>
                <a:headEnd/>
                <a:tailEnd/>
              </a:ln>
            </p:spPr>
            <p:txBody>
              <a:bodyPr/>
              <a:lstStyle/>
              <a:p>
                <a:endParaRPr lang="en-US"/>
              </a:p>
            </p:txBody>
          </p:sp>
          <p:sp>
            <p:nvSpPr>
              <p:cNvPr id="25637" name="Freeform 27"/>
              <p:cNvSpPr>
                <a:spLocks noEditPoints="1"/>
              </p:cNvSpPr>
              <p:nvPr/>
            </p:nvSpPr>
            <p:spPr bwMode="auto">
              <a:xfrm>
                <a:off x="6206" y="4462"/>
                <a:ext cx="55" cy="55"/>
              </a:xfrm>
              <a:custGeom>
                <a:avLst/>
                <a:gdLst>
                  <a:gd name="T0" fmla="*/ 0 w 330"/>
                  <a:gd name="T1" fmla="*/ 0 h 328"/>
                  <a:gd name="T2" fmla="*/ 0 w 330"/>
                  <a:gd name="T3" fmla="*/ 0 h 328"/>
                  <a:gd name="T4" fmla="*/ 0 w 330"/>
                  <a:gd name="T5" fmla="*/ 0 h 328"/>
                  <a:gd name="T6" fmla="*/ 0 w 330"/>
                  <a:gd name="T7" fmla="*/ 0 h 328"/>
                  <a:gd name="T8" fmla="*/ 0 w 330"/>
                  <a:gd name="T9" fmla="*/ 0 h 328"/>
                  <a:gd name="T10" fmla="*/ 0 w 330"/>
                  <a:gd name="T11" fmla="*/ 0 h 328"/>
                  <a:gd name="T12" fmla="*/ 0 w 330"/>
                  <a:gd name="T13" fmla="*/ 0 h 328"/>
                  <a:gd name="T14" fmla="*/ 0 w 330"/>
                  <a:gd name="T15" fmla="*/ 0 h 328"/>
                  <a:gd name="T16" fmla="*/ 0 w 330"/>
                  <a:gd name="T17" fmla="*/ 0 h 328"/>
                  <a:gd name="T18" fmla="*/ 0 w 330"/>
                  <a:gd name="T19" fmla="*/ 0 h 328"/>
                  <a:gd name="T20" fmla="*/ 0 w 330"/>
                  <a:gd name="T21" fmla="*/ 0 h 328"/>
                  <a:gd name="T22" fmla="*/ 0 w 330"/>
                  <a:gd name="T23" fmla="*/ 0 h 328"/>
                  <a:gd name="T24" fmla="*/ 0 w 330"/>
                  <a:gd name="T25" fmla="*/ 0 h 328"/>
                  <a:gd name="T26" fmla="*/ 0 w 330"/>
                  <a:gd name="T27" fmla="*/ 0 h 328"/>
                  <a:gd name="T28" fmla="*/ 0 w 330"/>
                  <a:gd name="T29" fmla="*/ 0 h 328"/>
                  <a:gd name="T30" fmla="*/ 0 w 330"/>
                  <a:gd name="T31" fmla="*/ 0 h 328"/>
                  <a:gd name="T32" fmla="*/ 0 w 330"/>
                  <a:gd name="T33" fmla="*/ 0 h 328"/>
                  <a:gd name="T34" fmla="*/ 0 w 330"/>
                  <a:gd name="T35" fmla="*/ 0 h 328"/>
                  <a:gd name="T36" fmla="*/ 0 w 330"/>
                  <a:gd name="T37" fmla="*/ 0 h 328"/>
                  <a:gd name="T38" fmla="*/ 0 w 330"/>
                  <a:gd name="T39" fmla="*/ 0 h 328"/>
                  <a:gd name="T40" fmla="*/ 0 w 330"/>
                  <a:gd name="T41" fmla="*/ 0 h 328"/>
                  <a:gd name="T42" fmla="*/ 0 w 330"/>
                  <a:gd name="T43" fmla="*/ 0 h 328"/>
                  <a:gd name="T44" fmla="*/ 0 w 330"/>
                  <a:gd name="T45" fmla="*/ 0 h 328"/>
                  <a:gd name="T46" fmla="*/ 0 w 330"/>
                  <a:gd name="T47" fmla="*/ 0 h 328"/>
                  <a:gd name="T48" fmla="*/ 0 w 330"/>
                  <a:gd name="T49" fmla="*/ 0 h 328"/>
                  <a:gd name="T50" fmla="*/ 0 w 330"/>
                  <a:gd name="T51" fmla="*/ 0 h 328"/>
                  <a:gd name="T52" fmla="*/ 0 w 330"/>
                  <a:gd name="T53" fmla="*/ 0 h 328"/>
                  <a:gd name="T54" fmla="*/ 0 w 330"/>
                  <a:gd name="T55" fmla="*/ 0 h 328"/>
                  <a:gd name="T56" fmla="*/ 0 w 330"/>
                  <a:gd name="T57" fmla="*/ 0 h 328"/>
                  <a:gd name="T58" fmla="*/ 0 w 330"/>
                  <a:gd name="T59" fmla="*/ 0 h 328"/>
                  <a:gd name="T60" fmla="*/ 0 w 330"/>
                  <a:gd name="T61" fmla="*/ 0 h 328"/>
                  <a:gd name="T62" fmla="*/ 0 w 330"/>
                  <a:gd name="T63" fmla="*/ 0 h 328"/>
                  <a:gd name="T64" fmla="*/ 0 w 330"/>
                  <a:gd name="T65" fmla="*/ 0 h 328"/>
                  <a:gd name="T66" fmla="*/ 0 w 330"/>
                  <a:gd name="T67" fmla="*/ 0 h 328"/>
                  <a:gd name="T68" fmla="*/ 0 w 330"/>
                  <a:gd name="T69" fmla="*/ 0 h 328"/>
                  <a:gd name="T70" fmla="*/ 0 w 330"/>
                  <a:gd name="T71" fmla="*/ 0 h 328"/>
                  <a:gd name="T72" fmla="*/ 0 w 330"/>
                  <a:gd name="T73" fmla="*/ 0 h 328"/>
                  <a:gd name="T74" fmla="*/ 0 w 330"/>
                  <a:gd name="T75" fmla="*/ 0 h 328"/>
                  <a:gd name="T76" fmla="*/ 0 w 330"/>
                  <a:gd name="T77" fmla="*/ 0 h 328"/>
                  <a:gd name="T78" fmla="*/ 0 w 330"/>
                  <a:gd name="T79" fmla="*/ 0 h 328"/>
                  <a:gd name="T80" fmla="*/ 0 w 330"/>
                  <a:gd name="T81" fmla="*/ 0 h 328"/>
                  <a:gd name="T82" fmla="*/ 0 w 330"/>
                  <a:gd name="T83" fmla="*/ 0 h 328"/>
                  <a:gd name="T84" fmla="*/ 0 w 330"/>
                  <a:gd name="T85" fmla="*/ 0 h 328"/>
                  <a:gd name="T86" fmla="*/ 0 w 330"/>
                  <a:gd name="T87" fmla="*/ 0 h 328"/>
                  <a:gd name="T88" fmla="*/ 0 w 330"/>
                  <a:gd name="T89" fmla="*/ 0 h 328"/>
                  <a:gd name="T90" fmla="*/ 0 w 330"/>
                  <a:gd name="T91" fmla="*/ 0 h 328"/>
                  <a:gd name="T92" fmla="*/ 0 w 330"/>
                  <a:gd name="T93" fmla="*/ 0 h 328"/>
                  <a:gd name="T94" fmla="*/ 0 w 330"/>
                  <a:gd name="T95" fmla="*/ 0 h 328"/>
                  <a:gd name="T96" fmla="*/ 0 w 330"/>
                  <a:gd name="T97" fmla="*/ 0 h 328"/>
                  <a:gd name="T98" fmla="*/ 0 w 330"/>
                  <a:gd name="T99" fmla="*/ 0 h 328"/>
                  <a:gd name="T100" fmla="*/ 0 w 330"/>
                  <a:gd name="T101" fmla="*/ 0 h 328"/>
                  <a:gd name="T102" fmla="*/ 0 w 330"/>
                  <a:gd name="T103" fmla="*/ 0 h 328"/>
                  <a:gd name="T104" fmla="*/ 0 w 330"/>
                  <a:gd name="T105" fmla="*/ 0 h 328"/>
                  <a:gd name="T106" fmla="*/ 0 w 330"/>
                  <a:gd name="T107" fmla="*/ 0 h 328"/>
                  <a:gd name="T108" fmla="*/ 0 w 330"/>
                  <a:gd name="T109" fmla="*/ 0 h 328"/>
                  <a:gd name="T110" fmla="*/ 0 w 330"/>
                  <a:gd name="T111" fmla="*/ 0 h 328"/>
                  <a:gd name="T112" fmla="*/ 0 w 330"/>
                  <a:gd name="T113" fmla="*/ 0 h 328"/>
                  <a:gd name="T114" fmla="*/ 0 w 330"/>
                  <a:gd name="T115" fmla="*/ 0 h 328"/>
                  <a:gd name="T116" fmla="*/ 0 w 330"/>
                  <a:gd name="T117" fmla="*/ 0 h 328"/>
                  <a:gd name="T118" fmla="*/ 0 w 330"/>
                  <a:gd name="T119" fmla="*/ 0 h 328"/>
                  <a:gd name="T120" fmla="*/ 0 w 330"/>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0"/>
                  <a:gd name="T184" fmla="*/ 0 h 328"/>
                  <a:gd name="T185" fmla="*/ 330 w 330"/>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0" h="328">
                    <a:moveTo>
                      <a:pt x="165" y="0"/>
                    </a:moveTo>
                    <a:lnTo>
                      <a:pt x="141" y="0"/>
                    </a:lnTo>
                    <a:lnTo>
                      <a:pt x="121" y="4"/>
                    </a:lnTo>
                    <a:lnTo>
                      <a:pt x="101" y="11"/>
                    </a:lnTo>
                    <a:lnTo>
                      <a:pt x="84" y="22"/>
                    </a:lnTo>
                    <a:lnTo>
                      <a:pt x="64" y="32"/>
                    </a:lnTo>
                    <a:lnTo>
                      <a:pt x="47" y="47"/>
                    </a:lnTo>
                    <a:lnTo>
                      <a:pt x="34" y="63"/>
                    </a:lnTo>
                    <a:lnTo>
                      <a:pt x="23" y="82"/>
                    </a:lnTo>
                    <a:lnTo>
                      <a:pt x="12" y="100"/>
                    </a:lnTo>
                    <a:lnTo>
                      <a:pt x="5" y="121"/>
                    </a:lnTo>
                    <a:lnTo>
                      <a:pt x="1" y="141"/>
                    </a:lnTo>
                    <a:lnTo>
                      <a:pt x="0" y="164"/>
                    </a:lnTo>
                    <a:lnTo>
                      <a:pt x="1" y="184"/>
                    </a:lnTo>
                    <a:lnTo>
                      <a:pt x="2" y="195"/>
                    </a:lnTo>
                    <a:lnTo>
                      <a:pt x="5" y="206"/>
                    </a:lnTo>
                    <a:lnTo>
                      <a:pt x="12" y="226"/>
                    </a:lnTo>
                    <a:lnTo>
                      <a:pt x="23" y="247"/>
                    </a:lnTo>
                    <a:lnTo>
                      <a:pt x="34" y="264"/>
                    </a:lnTo>
                    <a:lnTo>
                      <a:pt x="47" y="280"/>
                    </a:lnTo>
                    <a:lnTo>
                      <a:pt x="64" y="293"/>
                    </a:lnTo>
                    <a:lnTo>
                      <a:pt x="84" y="306"/>
                    </a:lnTo>
                    <a:lnTo>
                      <a:pt x="101" y="315"/>
                    </a:lnTo>
                    <a:lnTo>
                      <a:pt x="121" y="323"/>
                    </a:lnTo>
                    <a:lnTo>
                      <a:pt x="141" y="326"/>
                    </a:lnTo>
                    <a:lnTo>
                      <a:pt x="165" y="328"/>
                    </a:lnTo>
                    <a:lnTo>
                      <a:pt x="186" y="326"/>
                    </a:lnTo>
                    <a:lnTo>
                      <a:pt x="196" y="324"/>
                    </a:lnTo>
                    <a:lnTo>
                      <a:pt x="207" y="323"/>
                    </a:lnTo>
                    <a:lnTo>
                      <a:pt x="216" y="318"/>
                    </a:lnTo>
                    <a:lnTo>
                      <a:pt x="221" y="316"/>
                    </a:lnTo>
                    <a:lnTo>
                      <a:pt x="223" y="315"/>
                    </a:lnTo>
                    <a:lnTo>
                      <a:pt x="226" y="315"/>
                    </a:lnTo>
                    <a:lnTo>
                      <a:pt x="247" y="306"/>
                    </a:lnTo>
                    <a:lnTo>
                      <a:pt x="255" y="299"/>
                    </a:lnTo>
                    <a:lnTo>
                      <a:pt x="264" y="293"/>
                    </a:lnTo>
                    <a:lnTo>
                      <a:pt x="281" y="280"/>
                    </a:lnTo>
                    <a:lnTo>
                      <a:pt x="294" y="264"/>
                    </a:lnTo>
                    <a:lnTo>
                      <a:pt x="300" y="255"/>
                    </a:lnTo>
                    <a:lnTo>
                      <a:pt x="307" y="247"/>
                    </a:lnTo>
                    <a:lnTo>
                      <a:pt x="316" y="226"/>
                    </a:lnTo>
                    <a:lnTo>
                      <a:pt x="324" y="206"/>
                    </a:lnTo>
                    <a:lnTo>
                      <a:pt x="325" y="195"/>
                    </a:lnTo>
                    <a:lnTo>
                      <a:pt x="327" y="184"/>
                    </a:lnTo>
                    <a:lnTo>
                      <a:pt x="330" y="164"/>
                    </a:lnTo>
                    <a:lnTo>
                      <a:pt x="327" y="141"/>
                    </a:lnTo>
                    <a:lnTo>
                      <a:pt x="324" y="121"/>
                    </a:lnTo>
                    <a:lnTo>
                      <a:pt x="316" y="100"/>
                    </a:lnTo>
                    <a:lnTo>
                      <a:pt x="307" y="82"/>
                    </a:lnTo>
                    <a:lnTo>
                      <a:pt x="294" y="63"/>
                    </a:lnTo>
                    <a:lnTo>
                      <a:pt x="281" y="47"/>
                    </a:lnTo>
                    <a:lnTo>
                      <a:pt x="264" y="32"/>
                    </a:lnTo>
                    <a:lnTo>
                      <a:pt x="247" y="22"/>
                    </a:lnTo>
                    <a:lnTo>
                      <a:pt x="226" y="11"/>
                    </a:lnTo>
                    <a:lnTo>
                      <a:pt x="216" y="6"/>
                    </a:lnTo>
                    <a:lnTo>
                      <a:pt x="207" y="4"/>
                    </a:lnTo>
                    <a:lnTo>
                      <a:pt x="186" y="0"/>
                    </a:lnTo>
                    <a:lnTo>
                      <a:pt x="165" y="0"/>
                    </a:lnTo>
                    <a:close/>
                    <a:moveTo>
                      <a:pt x="71" y="70"/>
                    </a:moveTo>
                    <a:lnTo>
                      <a:pt x="90" y="53"/>
                    </a:lnTo>
                    <a:lnTo>
                      <a:pt x="113" y="41"/>
                    </a:lnTo>
                    <a:lnTo>
                      <a:pt x="137" y="35"/>
                    </a:lnTo>
                    <a:lnTo>
                      <a:pt x="165" y="32"/>
                    </a:lnTo>
                    <a:lnTo>
                      <a:pt x="178" y="32"/>
                    </a:lnTo>
                    <a:lnTo>
                      <a:pt x="191" y="35"/>
                    </a:lnTo>
                    <a:lnTo>
                      <a:pt x="203" y="37"/>
                    </a:lnTo>
                    <a:lnTo>
                      <a:pt x="215" y="41"/>
                    </a:lnTo>
                    <a:lnTo>
                      <a:pt x="238" y="53"/>
                    </a:lnTo>
                    <a:lnTo>
                      <a:pt x="248" y="59"/>
                    </a:lnTo>
                    <a:lnTo>
                      <a:pt x="259" y="70"/>
                    </a:lnTo>
                    <a:lnTo>
                      <a:pt x="275" y="89"/>
                    </a:lnTo>
                    <a:lnTo>
                      <a:pt x="286" y="112"/>
                    </a:lnTo>
                    <a:lnTo>
                      <a:pt x="293" y="136"/>
                    </a:lnTo>
                    <a:lnTo>
                      <a:pt x="296" y="149"/>
                    </a:lnTo>
                    <a:lnTo>
                      <a:pt x="297" y="164"/>
                    </a:lnTo>
                    <a:lnTo>
                      <a:pt x="296" y="166"/>
                    </a:lnTo>
                    <a:lnTo>
                      <a:pt x="296" y="170"/>
                    </a:lnTo>
                    <a:lnTo>
                      <a:pt x="296" y="176"/>
                    </a:lnTo>
                    <a:lnTo>
                      <a:pt x="293" y="190"/>
                    </a:lnTo>
                    <a:lnTo>
                      <a:pt x="291" y="196"/>
                    </a:lnTo>
                    <a:lnTo>
                      <a:pt x="290" y="202"/>
                    </a:lnTo>
                    <a:lnTo>
                      <a:pt x="288" y="208"/>
                    </a:lnTo>
                    <a:lnTo>
                      <a:pt x="286" y="215"/>
                    </a:lnTo>
                    <a:lnTo>
                      <a:pt x="283" y="220"/>
                    </a:lnTo>
                    <a:lnTo>
                      <a:pt x="281" y="225"/>
                    </a:lnTo>
                    <a:lnTo>
                      <a:pt x="275" y="237"/>
                    </a:lnTo>
                    <a:lnTo>
                      <a:pt x="271" y="241"/>
                    </a:lnTo>
                    <a:lnTo>
                      <a:pt x="268" y="243"/>
                    </a:lnTo>
                    <a:lnTo>
                      <a:pt x="267" y="243"/>
                    </a:lnTo>
                    <a:lnTo>
                      <a:pt x="267" y="244"/>
                    </a:lnTo>
                    <a:lnTo>
                      <a:pt x="267" y="247"/>
                    </a:lnTo>
                    <a:lnTo>
                      <a:pt x="259" y="258"/>
                    </a:lnTo>
                    <a:lnTo>
                      <a:pt x="248" y="266"/>
                    </a:lnTo>
                    <a:lnTo>
                      <a:pt x="246" y="266"/>
                    </a:lnTo>
                    <a:lnTo>
                      <a:pt x="245" y="266"/>
                    </a:lnTo>
                    <a:lnTo>
                      <a:pt x="245" y="267"/>
                    </a:lnTo>
                    <a:lnTo>
                      <a:pt x="242" y="269"/>
                    </a:lnTo>
                    <a:lnTo>
                      <a:pt x="238" y="274"/>
                    </a:lnTo>
                    <a:lnTo>
                      <a:pt x="215" y="288"/>
                    </a:lnTo>
                    <a:lnTo>
                      <a:pt x="208" y="289"/>
                    </a:lnTo>
                    <a:lnTo>
                      <a:pt x="203" y="291"/>
                    </a:lnTo>
                    <a:lnTo>
                      <a:pt x="191" y="294"/>
                    </a:lnTo>
                    <a:lnTo>
                      <a:pt x="178" y="297"/>
                    </a:lnTo>
                    <a:lnTo>
                      <a:pt x="171" y="297"/>
                    </a:lnTo>
                    <a:lnTo>
                      <a:pt x="167" y="297"/>
                    </a:lnTo>
                    <a:lnTo>
                      <a:pt x="165" y="298"/>
                    </a:lnTo>
                    <a:lnTo>
                      <a:pt x="150" y="297"/>
                    </a:lnTo>
                    <a:lnTo>
                      <a:pt x="137" y="294"/>
                    </a:lnTo>
                    <a:lnTo>
                      <a:pt x="113" y="288"/>
                    </a:lnTo>
                    <a:lnTo>
                      <a:pt x="90" y="274"/>
                    </a:lnTo>
                    <a:lnTo>
                      <a:pt x="71" y="258"/>
                    </a:lnTo>
                    <a:lnTo>
                      <a:pt x="61" y="247"/>
                    </a:lnTo>
                    <a:lnTo>
                      <a:pt x="53" y="237"/>
                    </a:lnTo>
                    <a:lnTo>
                      <a:pt x="45" y="225"/>
                    </a:lnTo>
                    <a:lnTo>
                      <a:pt x="40" y="215"/>
                    </a:lnTo>
                    <a:lnTo>
                      <a:pt x="36" y="202"/>
                    </a:lnTo>
                    <a:lnTo>
                      <a:pt x="34" y="190"/>
                    </a:lnTo>
                    <a:lnTo>
                      <a:pt x="31" y="176"/>
                    </a:lnTo>
                    <a:lnTo>
                      <a:pt x="31" y="164"/>
                    </a:lnTo>
                    <a:lnTo>
                      <a:pt x="34" y="136"/>
                    </a:lnTo>
                    <a:lnTo>
                      <a:pt x="40" y="112"/>
                    </a:lnTo>
                    <a:lnTo>
                      <a:pt x="53" y="89"/>
                    </a:lnTo>
                    <a:lnTo>
                      <a:pt x="71" y="70"/>
                    </a:lnTo>
                    <a:close/>
                  </a:path>
                </a:pathLst>
              </a:custGeom>
              <a:solidFill>
                <a:schemeClr val="tx1"/>
              </a:solidFill>
              <a:ln w="9525">
                <a:noFill/>
                <a:round/>
                <a:headEnd/>
                <a:tailEnd/>
              </a:ln>
            </p:spPr>
            <p:txBody>
              <a:bodyPr/>
              <a:lstStyle/>
              <a:p>
                <a:endParaRPr lang="en-US"/>
              </a:p>
            </p:txBody>
          </p:sp>
          <p:sp>
            <p:nvSpPr>
              <p:cNvPr id="25638" name="Freeform 28"/>
              <p:cNvSpPr>
                <a:spLocks noEditPoints="1"/>
              </p:cNvSpPr>
              <p:nvPr/>
            </p:nvSpPr>
            <p:spPr bwMode="auto">
              <a:xfrm>
                <a:off x="6220" y="4474"/>
                <a:ext cx="26" cy="30"/>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175"/>
                  <a:gd name="T98" fmla="*/ 154 w 154"/>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175">
                    <a:moveTo>
                      <a:pt x="50" y="105"/>
                    </a:moveTo>
                    <a:lnTo>
                      <a:pt x="58" y="107"/>
                    </a:lnTo>
                    <a:lnTo>
                      <a:pt x="68" y="115"/>
                    </a:lnTo>
                    <a:lnTo>
                      <a:pt x="72" y="122"/>
                    </a:lnTo>
                    <a:lnTo>
                      <a:pt x="80" y="135"/>
                    </a:lnTo>
                    <a:lnTo>
                      <a:pt x="88" y="153"/>
                    </a:lnTo>
                    <a:lnTo>
                      <a:pt x="100" y="175"/>
                    </a:lnTo>
                    <a:lnTo>
                      <a:pt x="154" y="175"/>
                    </a:lnTo>
                    <a:lnTo>
                      <a:pt x="124" y="125"/>
                    </a:lnTo>
                    <a:lnTo>
                      <a:pt x="116" y="113"/>
                    </a:lnTo>
                    <a:lnTo>
                      <a:pt x="110" y="107"/>
                    </a:lnTo>
                    <a:lnTo>
                      <a:pt x="105" y="102"/>
                    </a:lnTo>
                    <a:lnTo>
                      <a:pt x="97" y="99"/>
                    </a:lnTo>
                    <a:lnTo>
                      <a:pt x="107" y="95"/>
                    </a:lnTo>
                    <a:lnTo>
                      <a:pt x="117" y="90"/>
                    </a:lnTo>
                    <a:lnTo>
                      <a:pt x="118" y="88"/>
                    </a:lnTo>
                    <a:lnTo>
                      <a:pt x="120" y="87"/>
                    </a:lnTo>
                    <a:lnTo>
                      <a:pt x="125" y="85"/>
                    </a:lnTo>
                    <a:lnTo>
                      <a:pt x="132" y="79"/>
                    </a:lnTo>
                    <a:lnTo>
                      <a:pt x="133" y="74"/>
                    </a:lnTo>
                    <a:lnTo>
                      <a:pt x="135" y="71"/>
                    </a:lnTo>
                    <a:lnTo>
                      <a:pt x="140" y="64"/>
                    </a:lnTo>
                    <a:lnTo>
                      <a:pt x="142" y="56"/>
                    </a:lnTo>
                    <a:lnTo>
                      <a:pt x="144" y="49"/>
                    </a:lnTo>
                    <a:lnTo>
                      <a:pt x="142" y="37"/>
                    </a:lnTo>
                    <a:lnTo>
                      <a:pt x="139" y="28"/>
                    </a:lnTo>
                    <a:lnTo>
                      <a:pt x="134" y="19"/>
                    </a:lnTo>
                    <a:lnTo>
                      <a:pt x="128" y="13"/>
                    </a:lnTo>
                    <a:lnTo>
                      <a:pt x="118" y="6"/>
                    </a:lnTo>
                    <a:lnTo>
                      <a:pt x="108" y="3"/>
                    </a:lnTo>
                    <a:lnTo>
                      <a:pt x="95" y="0"/>
                    </a:lnTo>
                    <a:lnTo>
                      <a:pt x="81" y="0"/>
                    </a:lnTo>
                    <a:lnTo>
                      <a:pt x="0" y="0"/>
                    </a:lnTo>
                    <a:lnTo>
                      <a:pt x="0" y="175"/>
                    </a:lnTo>
                    <a:lnTo>
                      <a:pt x="44" y="175"/>
                    </a:lnTo>
                    <a:lnTo>
                      <a:pt x="44" y="107"/>
                    </a:lnTo>
                    <a:lnTo>
                      <a:pt x="47" y="105"/>
                    </a:lnTo>
                    <a:lnTo>
                      <a:pt x="50" y="105"/>
                    </a:lnTo>
                    <a:close/>
                    <a:moveTo>
                      <a:pt x="44" y="31"/>
                    </a:moveTo>
                    <a:lnTo>
                      <a:pt x="66" y="31"/>
                    </a:lnTo>
                    <a:lnTo>
                      <a:pt x="73" y="30"/>
                    </a:lnTo>
                    <a:lnTo>
                      <a:pt x="80" y="31"/>
                    </a:lnTo>
                    <a:lnTo>
                      <a:pt x="85" y="32"/>
                    </a:lnTo>
                    <a:lnTo>
                      <a:pt x="92" y="37"/>
                    </a:lnTo>
                    <a:lnTo>
                      <a:pt x="95" y="43"/>
                    </a:lnTo>
                    <a:lnTo>
                      <a:pt x="97" y="46"/>
                    </a:lnTo>
                    <a:lnTo>
                      <a:pt x="98" y="52"/>
                    </a:lnTo>
                    <a:lnTo>
                      <a:pt x="97" y="52"/>
                    </a:lnTo>
                    <a:lnTo>
                      <a:pt x="97" y="53"/>
                    </a:lnTo>
                    <a:lnTo>
                      <a:pt x="97" y="55"/>
                    </a:lnTo>
                    <a:lnTo>
                      <a:pt x="95" y="60"/>
                    </a:lnTo>
                    <a:lnTo>
                      <a:pt x="93" y="61"/>
                    </a:lnTo>
                    <a:lnTo>
                      <a:pt x="92" y="63"/>
                    </a:lnTo>
                    <a:lnTo>
                      <a:pt x="90" y="68"/>
                    </a:lnTo>
                    <a:lnTo>
                      <a:pt x="86" y="68"/>
                    </a:lnTo>
                    <a:lnTo>
                      <a:pt x="84" y="69"/>
                    </a:lnTo>
                    <a:lnTo>
                      <a:pt x="78" y="71"/>
                    </a:lnTo>
                    <a:lnTo>
                      <a:pt x="72" y="72"/>
                    </a:lnTo>
                    <a:lnTo>
                      <a:pt x="67" y="72"/>
                    </a:lnTo>
                    <a:lnTo>
                      <a:pt x="65" y="72"/>
                    </a:lnTo>
                    <a:lnTo>
                      <a:pt x="64" y="72"/>
                    </a:lnTo>
                    <a:lnTo>
                      <a:pt x="64" y="73"/>
                    </a:lnTo>
                    <a:lnTo>
                      <a:pt x="44" y="73"/>
                    </a:lnTo>
                    <a:lnTo>
                      <a:pt x="44" y="31"/>
                    </a:lnTo>
                    <a:close/>
                  </a:path>
                </a:pathLst>
              </a:custGeom>
              <a:solidFill>
                <a:schemeClr val="tx1"/>
              </a:solidFill>
              <a:ln w="9525">
                <a:noFill/>
                <a:round/>
                <a:headEnd/>
                <a:tailEnd/>
              </a:ln>
            </p:spPr>
            <p:txBody>
              <a:bodyPr/>
              <a:lstStyle/>
              <a:p>
                <a:endParaRPr lang="en-US"/>
              </a:p>
            </p:txBody>
          </p:sp>
        </p:grpSp>
        <p:grpSp>
          <p:nvGrpSpPr>
            <p:cNvPr id="25607" name="Group 29"/>
            <p:cNvGrpSpPr>
              <a:grpSpLocks/>
            </p:cNvGrpSpPr>
            <p:nvPr/>
          </p:nvGrpSpPr>
          <p:grpSpPr bwMode="auto">
            <a:xfrm>
              <a:off x="4686" y="4411"/>
              <a:ext cx="1509" cy="280"/>
              <a:chOff x="4686" y="4411"/>
              <a:chExt cx="1509" cy="280"/>
            </a:xfrm>
          </p:grpSpPr>
          <p:sp>
            <p:nvSpPr>
              <p:cNvPr id="25608" name="Freeform 30"/>
              <p:cNvSpPr>
                <a:spLocks/>
              </p:cNvSpPr>
              <p:nvPr/>
            </p:nvSpPr>
            <p:spPr bwMode="auto">
              <a:xfrm>
                <a:off x="5932" y="4494"/>
                <a:ext cx="128" cy="191"/>
              </a:xfrm>
              <a:custGeom>
                <a:avLst/>
                <a:gdLst>
                  <a:gd name="T0" fmla="*/ 0 w 767"/>
                  <a:gd name="T1" fmla="*/ 0 h 1147"/>
                  <a:gd name="T2" fmla="*/ 0 w 767"/>
                  <a:gd name="T3" fmla="*/ 0 h 1147"/>
                  <a:gd name="T4" fmla="*/ 0 w 767"/>
                  <a:gd name="T5" fmla="*/ 0 h 1147"/>
                  <a:gd name="T6" fmla="*/ 0 w 767"/>
                  <a:gd name="T7" fmla="*/ 0 h 1147"/>
                  <a:gd name="T8" fmla="*/ 0 w 767"/>
                  <a:gd name="T9" fmla="*/ 0 h 1147"/>
                  <a:gd name="T10" fmla="*/ 0 w 767"/>
                  <a:gd name="T11" fmla="*/ 0 h 1147"/>
                  <a:gd name="T12" fmla="*/ 0 w 767"/>
                  <a:gd name="T13" fmla="*/ 0 h 1147"/>
                  <a:gd name="T14" fmla="*/ 0 w 767"/>
                  <a:gd name="T15" fmla="*/ 0 h 1147"/>
                  <a:gd name="T16" fmla="*/ 0 w 767"/>
                  <a:gd name="T17" fmla="*/ 0 h 1147"/>
                  <a:gd name="T18" fmla="*/ 0 w 767"/>
                  <a:gd name="T19" fmla="*/ 0 h 1147"/>
                  <a:gd name="T20" fmla="*/ 0 w 767"/>
                  <a:gd name="T21" fmla="*/ 0 h 1147"/>
                  <a:gd name="T22" fmla="*/ 0 w 767"/>
                  <a:gd name="T23" fmla="*/ 0 h 1147"/>
                  <a:gd name="T24" fmla="*/ 0 w 767"/>
                  <a:gd name="T25" fmla="*/ 0 h 1147"/>
                  <a:gd name="T26" fmla="*/ 0 w 767"/>
                  <a:gd name="T27" fmla="*/ 0 h 1147"/>
                  <a:gd name="T28" fmla="*/ 0 w 767"/>
                  <a:gd name="T29" fmla="*/ 0 h 1147"/>
                  <a:gd name="T30" fmla="*/ 0 w 767"/>
                  <a:gd name="T31" fmla="*/ 0 h 1147"/>
                  <a:gd name="T32" fmla="*/ 0 w 767"/>
                  <a:gd name="T33" fmla="*/ 0 h 1147"/>
                  <a:gd name="T34" fmla="*/ 0 w 767"/>
                  <a:gd name="T35" fmla="*/ 0 h 1147"/>
                  <a:gd name="T36" fmla="*/ 0 w 767"/>
                  <a:gd name="T37" fmla="*/ 0 h 1147"/>
                  <a:gd name="T38" fmla="*/ 0 w 767"/>
                  <a:gd name="T39" fmla="*/ 0 h 1147"/>
                  <a:gd name="T40" fmla="*/ 0 w 767"/>
                  <a:gd name="T41" fmla="*/ 0 h 1147"/>
                  <a:gd name="T42" fmla="*/ 0 w 767"/>
                  <a:gd name="T43" fmla="*/ 0 h 1147"/>
                  <a:gd name="T44" fmla="*/ 0 w 767"/>
                  <a:gd name="T45" fmla="*/ 0 h 1147"/>
                  <a:gd name="T46" fmla="*/ 0 w 767"/>
                  <a:gd name="T47" fmla="*/ 0 h 1147"/>
                  <a:gd name="T48" fmla="*/ 0 w 767"/>
                  <a:gd name="T49" fmla="*/ 0 h 1147"/>
                  <a:gd name="T50" fmla="*/ 0 w 767"/>
                  <a:gd name="T51" fmla="*/ 0 h 1147"/>
                  <a:gd name="T52" fmla="*/ 0 w 767"/>
                  <a:gd name="T53" fmla="*/ 0 h 1147"/>
                  <a:gd name="T54" fmla="*/ 0 w 767"/>
                  <a:gd name="T55" fmla="*/ 0 h 1147"/>
                  <a:gd name="T56" fmla="*/ 0 w 767"/>
                  <a:gd name="T57" fmla="*/ 0 h 1147"/>
                  <a:gd name="T58" fmla="*/ 0 w 767"/>
                  <a:gd name="T59" fmla="*/ 0 h 1147"/>
                  <a:gd name="T60" fmla="*/ 0 w 767"/>
                  <a:gd name="T61" fmla="*/ 0 h 1147"/>
                  <a:gd name="T62" fmla="*/ 0 w 767"/>
                  <a:gd name="T63" fmla="*/ 0 h 1147"/>
                  <a:gd name="T64" fmla="*/ 0 w 767"/>
                  <a:gd name="T65" fmla="*/ 0 h 1147"/>
                  <a:gd name="T66" fmla="*/ 0 w 767"/>
                  <a:gd name="T67" fmla="*/ 0 h 1147"/>
                  <a:gd name="T68" fmla="*/ 0 w 767"/>
                  <a:gd name="T69" fmla="*/ 0 h 1147"/>
                  <a:gd name="T70" fmla="*/ 0 w 767"/>
                  <a:gd name="T71" fmla="*/ 0 h 1147"/>
                  <a:gd name="T72" fmla="*/ 0 w 767"/>
                  <a:gd name="T73" fmla="*/ 0 h 1147"/>
                  <a:gd name="T74" fmla="*/ 0 w 767"/>
                  <a:gd name="T75" fmla="*/ 0 h 1147"/>
                  <a:gd name="T76" fmla="*/ 0 w 767"/>
                  <a:gd name="T77" fmla="*/ 0 h 1147"/>
                  <a:gd name="T78" fmla="*/ 0 w 767"/>
                  <a:gd name="T79" fmla="*/ 0 h 1147"/>
                  <a:gd name="T80" fmla="*/ 0 w 767"/>
                  <a:gd name="T81" fmla="*/ 0 h 1147"/>
                  <a:gd name="T82" fmla="*/ 0 w 767"/>
                  <a:gd name="T83" fmla="*/ 0 h 1147"/>
                  <a:gd name="T84" fmla="*/ 0 w 767"/>
                  <a:gd name="T85" fmla="*/ 0 h 1147"/>
                  <a:gd name="T86" fmla="*/ 0 w 767"/>
                  <a:gd name="T87" fmla="*/ 0 h 1147"/>
                  <a:gd name="T88" fmla="*/ 0 w 767"/>
                  <a:gd name="T89" fmla="*/ 0 h 1147"/>
                  <a:gd name="T90" fmla="*/ 0 w 767"/>
                  <a:gd name="T91" fmla="*/ 0 h 1147"/>
                  <a:gd name="T92" fmla="*/ 0 w 767"/>
                  <a:gd name="T93" fmla="*/ 0 h 1147"/>
                  <a:gd name="T94" fmla="*/ 0 w 767"/>
                  <a:gd name="T95" fmla="*/ 0 h 1147"/>
                  <a:gd name="T96" fmla="*/ 0 w 767"/>
                  <a:gd name="T97" fmla="*/ 0 h 1147"/>
                  <a:gd name="T98" fmla="*/ 0 w 767"/>
                  <a:gd name="T99" fmla="*/ 0 h 1147"/>
                  <a:gd name="T100" fmla="*/ 0 w 767"/>
                  <a:gd name="T101" fmla="*/ 0 h 1147"/>
                  <a:gd name="T102" fmla="*/ 0 w 767"/>
                  <a:gd name="T103" fmla="*/ 0 h 1147"/>
                  <a:gd name="T104" fmla="*/ 0 w 767"/>
                  <a:gd name="T105" fmla="*/ 0 h 1147"/>
                  <a:gd name="T106" fmla="*/ 0 w 767"/>
                  <a:gd name="T107" fmla="*/ 0 h 1147"/>
                  <a:gd name="T108" fmla="*/ 0 w 767"/>
                  <a:gd name="T109" fmla="*/ 0 h 1147"/>
                  <a:gd name="T110" fmla="*/ 0 w 767"/>
                  <a:gd name="T111" fmla="*/ 0 h 1147"/>
                  <a:gd name="T112" fmla="*/ 0 w 767"/>
                  <a:gd name="T113" fmla="*/ 0 h 1147"/>
                  <a:gd name="T114" fmla="*/ 0 w 767"/>
                  <a:gd name="T115" fmla="*/ 0 h 1147"/>
                  <a:gd name="T116" fmla="*/ 0 w 767"/>
                  <a:gd name="T117" fmla="*/ 0 h 1147"/>
                  <a:gd name="T118" fmla="*/ 0 w 767"/>
                  <a:gd name="T119" fmla="*/ 0 h 1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1147"/>
                  <a:gd name="T182" fmla="*/ 767 w 767"/>
                  <a:gd name="T183" fmla="*/ 1147 h 1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1147">
                    <a:moveTo>
                      <a:pt x="390" y="264"/>
                    </a:moveTo>
                    <a:lnTo>
                      <a:pt x="397" y="72"/>
                    </a:lnTo>
                    <a:lnTo>
                      <a:pt x="170" y="0"/>
                    </a:lnTo>
                    <a:lnTo>
                      <a:pt x="154" y="217"/>
                    </a:lnTo>
                    <a:lnTo>
                      <a:pt x="0" y="182"/>
                    </a:lnTo>
                    <a:lnTo>
                      <a:pt x="26" y="482"/>
                    </a:lnTo>
                    <a:lnTo>
                      <a:pt x="154" y="492"/>
                    </a:lnTo>
                    <a:lnTo>
                      <a:pt x="155" y="533"/>
                    </a:lnTo>
                    <a:lnTo>
                      <a:pt x="157" y="573"/>
                    </a:lnTo>
                    <a:lnTo>
                      <a:pt x="163" y="650"/>
                    </a:lnTo>
                    <a:lnTo>
                      <a:pt x="171" y="720"/>
                    </a:lnTo>
                    <a:lnTo>
                      <a:pt x="175" y="754"/>
                    </a:lnTo>
                    <a:lnTo>
                      <a:pt x="181" y="787"/>
                    </a:lnTo>
                    <a:lnTo>
                      <a:pt x="191" y="846"/>
                    </a:lnTo>
                    <a:lnTo>
                      <a:pt x="198" y="875"/>
                    </a:lnTo>
                    <a:lnTo>
                      <a:pt x="206" y="902"/>
                    </a:lnTo>
                    <a:lnTo>
                      <a:pt x="213" y="927"/>
                    </a:lnTo>
                    <a:lnTo>
                      <a:pt x="222" y="951"/>
                    </a:lnTo>
                    <a:lnTo>
                      <a:pt x="231" y="974"/>
                    </a:lnTo>
                    <a:lnTo>
                      <a:pt x="241" y="995"/>
                    </a:lnTo>
                    <a:lnTo>
                      <a:pt x="250" y="1014"/>
                    </a:lnTo>
                    <a:lnTo>
                      <a:pt x="261" y="1033"/>
                    </a:lnTo>
                    <a:lnTo>
                      <a:pt x="272" y="1050"/>
                    </a:lnTo>
                    <a:lnTo>
                      <a:pt x="283" y="1065"/>
                    </a:lnTo>
                    <a:lnTo>
                      <a:pt x="295" y="1079"/>
                    </a:lnTo>
                    <a:lnTo>
                      <a:pt x="307" y="1092"/>
                    </a:lnTo>
                    <a:lnTo>
                      <a:pt x="334" y="1114"/>
                    </a:lnTo>
                    <a:lnTo>
                      <a:pt x="361" y="1130"/>
                    </a:lnTo>
                    <a:lnTo>
                      <a:pt x="392" y="1142"/>
                    </a:lnTo>
                    <a:lnTo>
                      <a:pt x="425" y="1146"/>
                    </a:lnTo>
                    <a:lnTo>
                      <a:pt x="442" y="1147"/>
                    </a:lnTo>
                    <a:lnTo>
                      <a:pt x="460" y="1147"/>
                    </a:lnTo>
                    <a:lnTo>
                      <a:pt x="491" y="1143"/>
                    </a:lnTo>
                    <a:lnTo>
                      <a:pt x="520" y="1138"/>
                    </a:lnTo>
                    <a:lnTo>
                      <a:pt x="549" y="1131"/>
                    </a:lnTo>
                    <a:lnTo>
                      <a:pt x="576" y="1123"/>
                    </a:lnTo>
                    <a:lnTo>
                      <a:pt x="587" y="1118"/>
                    </a:lnTo>
                    <a:lnTo>
                      <a:pt x="600" y="1113"/>
                    </a:lnTo>
                    <a:lnTo>
                      <a:pt x="622" y="1102"/>
                    </a:lnTo>
                    <a:lnTo>
                      <a:pt x="632" y="1095"/>
                    </a:lnTo>
                    <a:lnTo>
                      <a:pt x="644" y="1089"/>
                    </a:lnTo>
                    <a:lnTo>
                      <a:pt x="664" y="1076"/>
                    </a:lnTo>
                    <a:lnTo>
                      <a:pt x="672" y="1067"/>
                    </a:lnTo>
                    <a:lnTo>
                      <a:pt x="681" y="1059"/>
                    </a:lnTo>
                    <a:lnTo>
                      <a:pt x="697" y="1042"/>
                    </a:lnTo>
                    <a:lnTo>
                      <a:pt x="704" y="1031"/>
                    </a:lnTo>
                    <a:lnTo>
                      <a:pt x="712" y="1022"/>
                    </a:lnTo>
                    <a:lnTo>
                      <a:pt x="725" y="1003"/>
                    </a:lnTo>
                    <a:lnTo>
                      <a:pt x="737" y="980"/>
                    </a:lnTo>
                    <a:lnTo>
                      <a:pt x="747" y="958"/>
                    </a:lnTo>
                    <a:lnTo>
                      <a:pt x="755" y="933"/>
                    </a:lnTo>
                    <a:lnTo>
                      <a:pt x="762" y="907"/>
                    </a:lnTo>
                    <a:lnTo>
                      <a:pt x="763" y="888"/>
                    </a:lnTo>
                    <a:lnTo>
                      <a:pt x="765" y="871"/>
                    </a:lnTo>
                    <a:lnTo>
                      <a:pt x="766" y="853"/>
                    </a:lnTo>
                    <a:lnTo>
                      <a:pt x="766" y="844"/>
                    </a:lnTo>
                    <a:lnTo>
                      <a:pt x="766" y="840"/>
                    </a:lnTo>
                    <a:lnTo>
                      <a:pt x="766" y="837"/>
                    </a:lnTo>
                    <a:lnTo>
                      <a:pt x="766" y="836"/>
                    </a:lnTo>
                    <a:lnTo>
                      <a:pt x="767" y="836"/>
                    </a:lnTo>
                    <a:lnTo>
                      <a:pt x="766" y="834"/>
                    </a:lnTo>
                    <a:lnTo>
                      <a:pt x="766" y="833"/>
                    </a:lnTo>
                    <a:lnTo>
                      <a:pt x="766" y="831"/>
                    </a:lnTo>
                    <a:lnTo>
                      <a:pt x="766" y="826"/>
                    </a:lnTo>
                    <a:lnTo>
                      <a:pt x="766" y="817"/>
                    </a:lnTo>
                    <a:lnTo>
                      <a:pt x="766" y="799"/>
                    </a:lnTo>
                    <a:lnTo>
                      <a:pt x="765" y="796"/>
                    </a:lnTo>
                    <a:lnTo>
                      <a:pt x="765" y="795"/>
                    </a:lnTo>
                    <a:lnTo>
                      <a:pt x="765" y="793"/>
                    </a:lnTo>
                    <a:lnTo>
                      <a:pt x="765" y="789"/>
                    </a:lnTo>
                    <a:lnTo>
                      <a:pt x="765" y="779"/>
                    </a:lnTo>
                    <a:lnTo>
                      <a:pt x="764" y="761"/>
                    </a:lnTo>
                    <a:lnTo>
                      <a:pt x="752" y="694"/>
                    </a:lnTo>
                    <a:lnTo>
                      <a:pt x="588" y="655"/>
                    </a:lnTo>
                    <a:lnTo>
                      <a:pt x="593" y="673"/>
                    </a:lnTo>
                    <a:lnTo>
                      <a:pt x="594" y="682"/>
                    </a:lnTo>
                    <a:lnTo>
                      <a:pt x="596" y="692"/>
                    </a:lnTo>
                    <a:lnTo>
                      <a:pt x="598" y="709"/>
                    </a:lnTo>
                    <a:lnTo>
                      <a:pt x="601" y="727"/>
                    </a:lnTo>
                    <a:lnTo>
                      <a:pt x="600" y="743"/>
                    </a:lnTo>
                    <a:lnTo>
                      <a:pt x="598" y="759"/>
                    </a:lnTo>
                    <a:lnTo>
                      <a:pt x="596" y="773"/>
                    </a:lnTo>
                    <a:lnTo>
                      <a:pt x="594" y="779"/>
                    </a:lnTo>
                    <a:lnTo>
                      <a:pt x="593" y="781"/>
                    </a:lnTo>
                    <a:lnTo>
                      <a:pt x="593" y="783"/>
                    </a:lnTo>
                    <a:lnTo>
                      <a:pt x="593" y="787"/>
                    </a:lnTo>
                    <a:lnTo>
                      <a:pt x="587" y="799"/>
                    </a:lnTo>
                    <a:lnTo>
                      <a:pt x="580" y="811"/>
                    </a:lnTo>
                    <a:lnTo>
                      <a:pt x="576" y="816"/>
                    </a:lnTo>
                    <a:lnTo>
                      <a:pt x="573" y="818"/>
                    </a:lnTo>
                    <a:lnTo>
                      <a:pt x="572" y="819"/>
                    </a:lnTo>
                    <a:lnTo>
                      <a:pt x="572" y="821"/>
                    </a:lnTo>
                    <a:lnTo>
                      <a:pt x="564" y="833"/>
                    </a:lnTo>
                    <a:lnTo>
                      <a:pt x="562" y="833"/>
                    </a:lnTo>
                    <a:lnTo>
                      <a:pt x="561" y="834"/>
                    </a:lnTo>
                    <a:lnTo>
                      <a:pt x="559" y="836"/>
                    </a:lnTo>
                    <a:lnTo>
                      <a:pt x="554" y="841"/>
                    </a:lnTo>
                    <a:lnTo>
                      <a:pt x="543" y="850"/>
                    </a:lnTo>
                    <a:lnTo>
                      <a:pt x="530" y="857"/>
                    </a:lnTo>
                    <a:lnTo>
                      <a:pt x="524" y="860"/>
                    </a:lnTo>
                    <a:lnTo>
                      <a:pt x="518" y="865"/>
                    </a:lnTo>
                    <a:lnTo>
                      <a:pt x="504" y="867"/>
                    </a:lnTo>
                    <a:lnTo>
                      <a:pt x="493" y="867"/>
                    </a:lnTo>
                    <a:lnTo>
                      <a:pt x="482" y="863"/>
                    </a:lnTo>
                    <a:lnTo>
                      <a:pt x="471" y="858"/>
                    </a:lnTo>
                    <a:lnTo>
                      <a:pt x="461" y="848"/>
                    </a:lnTo>
                    <a:lnTo>
                      <a:pt x="452" y="834"/>
                    </a:lnTo>
                    <a:lnTo>
                      <a:pt x="443" y="817"/>
                    </a:lnTo>
                    <a:lnTo>
                      <a:pt x="435" y="798"/>
                    </a:lnTo>
                    <a:lnTo>
                      <a:pt x="427" y="773"/>
                    </a:lnTo>
                    <a:lnTo>
                      <a:pt x="420" y="745"/>
                    </a:lnTo>
                    <a:lnTo>
                      <a:pt x="414" y="715"/>
                    </a:lnTo>
                    <a:lnTo>
                      <a:pt x="409" y="681"/>
                    </a:lnTo>
                    <a:lnTo>
                      <a:pt x="403" y="642"/>
                    </a:lnTo>
                    <a:lnTo>
                      <a:pt x="400" y="601"/>
                    </a:lnTo>
                    <a:lnTo>
                      <a:pt x="397" y="557"/>
                    </a:lnTo>
                    <a:lnTo>
                      <a:pt x="394" y="510"/>
                    </a:lnTo>
                    <a:lnTo>
                      <a:pt x="686" y="531"/>
                    </a:lnTo>
                    <a:lnTo>
                      <a:pt x="688" y="329"/>
                    </a:lnTo>
                    <a:lnTo>
                      <a:pt x="390" y="264"/>
                    </a:lnTo>
                    <a:close/>
                  </a:path>
                </a:pathLst>
              </a:custGeom>
              <a:solidFill>
                <a:schemeClr val="bg1"/>
              </a:solidFill>
              <a:ln w="9525">
                <a:noFill/>
                <a:round/>
                <a:headEnd/>
                <a:tailEnd/>
              </a:ln>
            </p:spPr>
            <p:txBody>
              <a:bodyPr/>
              <a:lstStyle/>
              <a:p>
                <a:endParaRPr lang="en-US"/>
              </a:p>
            </p:txBody>
          </p:sp>
          <p:sp>
            <p:nvSpPr>
              <p:cNvPr id="25609" name="Freeform 31"/>
              <p:cNvSpPr>
                <a:spLocks/>
              </p:cNvSpPr>
              <p:nvPr/>
            </p:nvSpPr>
            <p:spPr bwMode="auto">
              <a:xfrm>
                <a:off x="5788" y="4505"/>
                <a:ext cx="133" cy="182"/>
              </a:xfrm>
              <a:custGeom>
                <a:avLst/>
                <a:gdLst>
                  <a:gd name="T0" fmla="*/ 0 w 793"/>
                  <a:gd name="T1" fmla="*/ 0 h 1085"/>
                  <a:gd name="T2" fmla="*/ 0 w 793"/>
                  <a:gd name="T3" fmla="*/ 0 h 1085"/>
                  <a:gd name="T4" fmla="*/ 0 w 793"/>
                  <a:gd name="T5" fmla="*/ 0 h 1085"/>
                  <a:gd name="T6" fmla="*/ 0 w 793"/>
                  <a:gd name="T7" fmla="*/ 0 h 1085"/>
                  <a:gd name="T8" fmla="*/ 0 w 793"/>
                  <a:gd name="T9" fmla="*/ 0 h 1085"/>
                  <a:gd name="T10" fmla="*/ 0 w 793"/>
                  <a:gd name="T11" fmla="*/ 0 h 1085"/>
                  <a:gd name="T12" fmla="*/ 0 w 793"/>
                  <a:gd name="T13" fmla="*/ 0 h 1085"/>
                  <a:gd name="T14" fmla="*/ 0 w 793"/>
                  <a:gd name="T15" fmla="*/ 0 h 1085"/>
                  <a:gd name="T16" fmla="*/ 0 w 793"/>
                  <a:gd name="T17" fmla="*/ 0 h 1085"/>
                  <a:gd name="T18" fmla="*/ 0 w 793"/>
                  <a:gd name="T19" fmla="*/ 0 h 1085"/>
                  <a:gd name="T20" fmla="*/ 0 w 793"/>
                  <a:gd name="T21" fmla="*/ 0 h 1085"/>
                  <a:gd name="T22" fmla="*/ 0 w 793"/>
                  <a:gd name="T23" fmla="*/ 0 h 1085"/>
                  <a:gd name="T24" fmla="*/ 0 w 793"/>
                  <a:gd name="T25" fmla="*/ 0 h 1085"/>
                  <a:gd name="T26" fmla="*/ 0 w 793"/>
                  <a:gd name="T27" fmla="*/ 0 h 1085"/>
                  <a:gd name="T28" fmla="*/ 0 w 793"/>
                  <a:gd name="T29" fmla="*/ 0 h 1085"/>
                  <a:gd name="T30" fmla="*/ 0 w 793"/>
                  <a:gd name="T31" fmla="*/ 0 h 1085"/>
                  <a:gd name="T32" fmla="*/ 0 w 793"/>
                  <a:gd name="T33" fmla="*/ 0 h 1085"/>
                  <a:gd name="T34" fmla="*/ 0 w 793"/>
                  <a:gd name="T35" fmla="*/ 0 h 1085"/>
                  <a:gd name="T36" fmla="*/ 0 w 793"/>
                  <a:gd name="T37" fmla="*/ 0 h 1085"/>
                  <a:gd name="T38" fmla="*/ 0 w 793"/>
                  <a:gd name="T39" fmla="*/ 0 h 1085"/>
                  <a:gd name="T40" fmla="*/ 0 w 793"/>
                  <a:gd name="T41" fmla="*/ 0 h 1085"/>
                  <a:gd name="T42" fmla="*/ 0 w 793"/>
                  <a:gd name="T43" fmla="*/ 0 h 1085"/>
                  <a:gd name="T44" fmla="*/ 0 w 793"/>
                  <a:gd name="T45" fmla="*/ 0 h 1085"/>
                  <a:gd name="T46" fmla="*/ 0 w 793"/>
                  <a:gd name="T47" fmla="*/ 0 h 1085"/>
                  <a:gd name="T48" fmla="*/ 0 w 793"/>
                  <a:gd name="T49" fmla="*/ 0 h 1085"/>
                  <a:gd name="T50" fmla="*/ 0 w 793"/>
                  <a:gd name="T51" fmla="*/ 0 h 1085"/>
                  <a:gd name="T52" fmla="*/ 0 w 793"/>
                  <a:gd name="T53" fmla="*/ 0 h 1085"/>
                  <a:gd name="T54" fmla="*/ 0 w 793"/>
                  <a:gd name="T55" fmla="*/ 0 h 1085"/>
                  <a:gd name="T56" fmla="*/ 0 w 793"/>
                  <a:gd name="T57" fmla="*/ 0 h 1085"/>
                  <a:gd name="T58" fmla="*/ 0 w 793"/>
                  <a:gd name="T59" fmla="*/ 0 h 1085"/>
                  <a:gd name="T60" fmla="*/ 0 w 793"/>
                  <a:gd name="T61" fmla="*/ 0 h 1085"/>
                  <a:gd name="T62" fmla="*/ 0 w 793"/>
                  <a:gd name="T63" fmla="*/ 0 h 1085"/>
                  <a:gd name="T64" fmla="*/ 0 w 793"/>
                  <a:gd name="T65" fmla="*/ 0 h 1085"/>
                  <a:gd name="T66" fmla="*/ 0 w 793"/>
                  <a:gd name="T67" fmla="*/ 0 h 1085"/>
                  <a:gd name="T68" fmla="*/ 0 w 793"/>
                  <a:gd name="T69" fmla="*/ 0 h 1085"/>
                  <a:gd name="T70" fmla="*/ 0 w 793"/>
                  <a:gd name="T71" fmla="*/ 0 h 1085"/>
                  <a:gd name="T72" fmla="*/ 0 w 793"/>
                  <a:gd name="T73" fmla="*/ 0 h 10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3"/>
                  <a:gd name="T112" fmla="*/ 0 h 1085"/>
                  <a:gd name="T113" fmla="*/ 793 w 793"/>
                  <a:gd name="T114" fmla="*/ 1085 h 10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3" h="1085">
                    <a:moveTo>
                      <a:pt x="21" y="165"/>
                    </a:moveTo>
                    <a:lnTo>
                      <a:pt x="0" y="344"/>
                    </a:lnTo>
                    <a:lnTo>
                      <a:pt x="120" y="312"/>
                    </a:lnTo>
                    <a:lnTo>
                      <a:pt x="358" y="877"/>
                    </a:lnTo>
                    <a:lnTo>
                      <a:pt x="280" y="903"/>
                    </a:lnTo>
                    <a:lnTo>
                      <a:pt x="292" y="1085"/>
                    </a:lnTo>
                    <a:lnTo>
                      <a:pt x="783" y="981"/>
                    </a:lnTo>
                    <a:lnTo>
                      <a:pt x="700" y="759"/>
                    </a:lnTo>
                    <a:lnTo>
                      <a:pt x="578" y="801"/>
                    </a:lnTo>
                    <a:lnTo>
                      <a:pt x="514" y="564"/>
                    </a:lnTo>
                    <a:lnTo>
                      <a:pt x="520" y="532"/>
                    </a:lnTo>
                    <a:lnTo>
                      <a:pt x="532" y="502"/>
                    </a:lnTo>
                    <a:lnTo>
                      <a:pt x="546" y="474"/>
                    </a:lnTo>
                    <a:lnTo>
                      <a:pt x="565" y="448"/>
                    </a:lnTo>
                    <a:lnTo>
                      <a:pt x="585" y="421"/>
                    </a:lnTo>
                    <a:lnTo>
                      <a:pt x="609" y="399"/>
                    </a:lnTo>
                    <a:lnTo>
                      <a:pt x="636" y="376"/>
                    </a:lnTo>
                    <a:lnTo>
                      <a:pt x="668" y="357"/>
                    </a:lnTo>
                    <a:lnTo>
                      <a:pt x="698" y="337"/>
                    </a:lnTo>
                    <a:lnTo>
                      <a:pt x="730" y="323"/>
                    </a:lnTo>
                    <a:lnTo>
                      <a:pt x="761" y="310"/>
                    </a:lnTo>
                    <a:lnTo>
                      <a:pt x="793" y="302"/>
                    </a:lnTo>
                    <a:lnTo>
                      <a:pt x="683" y="0"/>
                    </a:lnTo>
                    <a:lnTo>
                      <a:pt x="641" y="38"/>
                    </a:lnTo>
                    <a:lnTo>
                      <a:pt x="620" y="56"/>
                    </a:lnTo>
                    <a:lnTo>
                      <a:pt x="602" y="75"/>
                    </a:lnTo>
                    <a:lnTo>
                      <a:pt x="567" y="110"/>
                    </a:lnTo>
                    <a:lnTo>
                      <a:pt x="550" y="127"/>
                    </a:lnTo>
                    <a:lnTo>
                      <a:pt x="535" y="146"/>
                    </a:lnTo>
                    <a:lnTo>
                      <a:pt x="519" y="162"/>
                    </a:lnTo>
                    <a:lnTo>
                      <a:pt x="506" y="179"/>
                    </a:lnTo>
                    <a:lnTo>
                      <a:pt x="492" y="194"/>
                    </a:lnTo>
                    <a:lnTo>
                      <a:pt x="481" y="211"/>
                    </a:lnTo>
                    <a:lnTo>
                      <a:pt x="458" y="243"/>
                    </a:lnTo>
                    <a:lnTo>
                      <a:pt x="440" y="275"/>
                    </a:lnTo>
                    <a:lnTo>
                      <a:pt x="328" y="71"/>
                    </a:lnTo>
                    <a:lnTo>
                      <a:pt x="21" y="165"/>
                    </a:lnTo>
                    <a:close/>
                  </a:path>
                </a:pathLst>
              </a:custGeom>
              <a:solidFill>
                <a:schemeClr val="bg1"/>
              </a:solidFill>
              <a:ln w="9525">
                <a:noFill/>
                <a:round/>
                <a:headEnd/>
                <a:tailEnd/>
              </a:ln>
            </p:spPr>
            <p:txBody>
              <a:bodyPr/>
              <a:lstStyle/>
              <a:p>
                <a:endParaRPr lang="en-US"/>
              </a:p>
            </p:txBody>
          </p:sp>
          <p:sp>
            <p:nvSpPr>
              <p:cNvPr id="25610" name="Freeform 32"/>
              <p:cNvSpPr>
                <a:spLocks noEditPoints="1"/>
              </p:cNvSpPr>
              <p:nvPr/>
            </p:nvSpPr>
            <p:spPr bwMode="auto">
              <a:xfrm>
                <a:off x="5648" y="4525"/>
                <a:ext cx="173" cy="159"/>
              </a:xfrm>
              <a:custGeom>
                <a:avLst/>
                <a:gdLst>
                  <a:gd name="T0" fmla="*/ 0 w 1036"/>
                  <a:gd name="T1" fmla="*/ 0 h 958"/>
                  <a:gd name="T2" fmla="*/ 0 w 1036"/>
                  <a:gd name="T3" fmla="*/ 0 h 958"/>
                  <a:gd name="T4" fmla="*/ 0 w 1036"/>
                  <a:gd name="T5" fmla="*/ 0 h 958"/>
                  <a:gd name="T6" fmla="*/ 0 w 1036"/>
                  <a:gd name="T7" fmla="*/ 0 h 958"/>
                  <a:gd name="T8" fmla="*/ 0 w 1036"/>
                  <a:gd name="T9" fmla="*/ 0 h 958"/>
                  <a:gd name="T10" fmla="*/ 0 w 1036"/>
                  <a:gd name="T11" fmla="*/ 0 h 958"/>
                  <a:gd name="T12" fmla="*/ 0 w 1036"/>
                  <a:gd name="T13" fmla="*/ 0 h 958"/>
                  <a:gd name="T14" fmla="*/ 0 w 1036"/>
                  <a:gd name="T15" fmla="*/ 0 h 958"/>
                  <a:gd name="T16" fmla="*/ 0 w 1036"/>
                  <a:gd name="T17" fmla="*/ 0 h 958"/>
                  <a:gd name="T18" fmla="*/ 0 w 1036"/>
                  <a:gd name="T19" fmla="*/ 0 h 958"/>
                  <a:gd name="T20" fmla="*/ 0 w 1036"/>
                  <a:gd name="T21" fmla="*/ 0 h 958"/>
                  <a:gd name="T22" fmla="*/ 0 w 1036"/>
                  <a:gd name="T23" fmla="*/ 0 h 958"/>
                  <a:gd name="T24" fmla="*/ 0 w 1036"/>
                  <a:gd name="T25" fmla="*/ 0 h 958"/>
                  <a:gd name="T26" fmla="*/ 0 w 1036"/>
                  <a:gd name="T27" fmla="*/ 0 h 958"/>
                  <a:gd name="T28" fmla="*/ 0 w 1036"/>
                  <a:gd name="T29" fmla="*/ 0 h 958"/>
                  <a:gd name="T30" fmla="*/ 0 w 1036"/>
                  <a:gd name="T31" fmla="*/ 0 h 958"/>
                  <a:gd name="T32" fmla="*/ 0 w 1036"/>
                  <a:gd name="T33" fmla="*/ 0 h 958"/>
                  <a:gd name="T34" fmla="*/ 0 w 1036"/>
                  <a:gd name="T35" fmla="*/ 0 h 958"/>
                  <a:gd name="T36" fmla="*/ 0 w 1036"/>
                  <a:gd name="T37" fmla="*/ 0 h 958"/>
                  <a:gd name="T38" fmla="*/ 0 w 1036"/>
                  <a:gd name="T39" fmla="*/ 0 h 958"/>
                  <a:gd name="T40" fmla="*/ 0 w 1036"/>
                  <a:gd name="T41" fmla="*/ 0 h 958"/>
                  <a:gd name="T42" fmla="*/ 0 w 1036"/>
                  <a:gd name="T43" fmla="*/ 0 h 958"/>
                  <a:gd name="T44" fmla="*/ 0 w 1036"/>
                  <a:gd name="T45" fmla="*/ 0 h 958"/>
                  <a:gd name="T46" fmla="*/ 0 w 1036"/>
                  <a:gd name="T47" fmla="*/ 0 h 958"/>
                  <a:gd name="T48" fmla="*/ 0 w 1036"/>
                  <a:gd name="T49" fmla="*/ 0 h 958"/>
                  <a:gd name="T50" fmla="*/ 0 w 1036"/>
                  <a:gd name="T51" fmla="*/ 0 h 958"/>
                  <a:gd name="T52" fmla="*/ 0 w 1036"/>
                  <a:gd name="T53" fmla="*/ 0 h 958"/>
                  <a:gd name="T54" fmla="*/ 0 w 1036"/>
                  <a:gd name="T55" fmla="*/ 0 h 958"/>
                  <a:gd name="T56" fmla="*/ 0 w 1036"/>
                  <a:gd name="T57" fmla="*/ 0 h 958"/>
                  <a:gd name="T58" fmla="*/ 0 w 1036"/>
                  <a:gd name="T59" fmla="*/ 0 h 958"/>
                  <a:gd name="T60" fmla="*/ 0 w 1036"/>
                  <a:gd name="T61" fmla="*/ 0 h 958"/>
                  <a:gd name="T62" fmla="*/ 0 w 1036"/>
                  <a:gd name="T63" fmla="*/ 0 h 958"/>
                  <a:gd name="T64" fmla="*/ 0 w 1036"/>
                  <a:gd name="T65" fmla="*/ 0 h 958"/>
                  <a:gd name="T66" fmla="*/ 0 w 1036"/>
                  <a:gd name="T67" fmla="*/ 0 h 958"/>
                  <a:gd name="T68" fmla="*/ 0 w 1036"/>
                  <a:gd name="T69" fmla="*/ 0 h 958"/>
                  <a:gd name="T70" fmla="*/ 0 w 1036"/>
                  <a:gd name="T71" fmla="*/ 0 h 958"/>
                  <a:gd name="T72" fmla="*/ 0 w 1036"/>
                  <a:gd name="T73" fmla="*/ 0 h 958"/>
                  <a:gd name="T74" fmla="*/ 0 w 1036"/>
                  <a:gd name="T75" fmla="*/ 0 h 958"/>
                  <a:gd name="T76" fmla="*/ 0 w 1036"/>
                  <a:gd name="T77" fmla="*/ 0 h 958"/>
                  <a:gd name="T78" fmla="*/ 0 w 1036"/>
                  <a:gd name="T79" fmla="*/ 0 h 958"/>
                  <a:gd name="T80" fmla="*/ 0 w 1036"/>
                  <a:gd name="T81" fmla="*/ 0 h 958"/>
                  <a:gd name="T82" fmla="*/ 0 w 1036"/>
                  <a:gd name="T83" fmla="*/ 0 h 958"/>
                  <a:gd name="T84" fmla="*/ 0 w 1036"/>
                  <a:gd name="T85" fmla="*/ 0 h 958"/>
                  <a:gd name="T86" fmla="*/ 0 w 1036"/>
                  <a:gd name="T87" fmla="*/ 0 h 958"/>
                  <a:gd name="T88" fmla="*/ 0 w 1036"/>
                  <a:gd name="T89" fmla="*/ 0 h 958"/>
                  <a:gd name="T90" fmla="*/ 0 w 1036"/>
                  <a:gd name="T91" fmla="*/ 0 h 958"/>
                  <a:gd name="T92" fmla="*/ 0 w 1036"/>
                  <a:gd name="T93" fmla="*/ 0 h 958"/>
                  <a:gd name="T94" fmla="*/ 0 w 1036"/>
                  <a:gd name="T95" fmla="*/ 0 h 958"/>
                  <a:gd name="T96" fmla="*/ 0 w 1036"/>
                  <a:gd name="T97" fmla="*/ 0 h 958"/>
                  <a:gd name="T98" fmla="*/ 0 w 1036"/>
                  <a:gd name="T99" fmla="*/ 0 h 958"/>
                  <a:gd name="T100" fmla="*/ 0 w 1036"/>
                  <a:gd name="T101" fmla="*/ 0 h 958"/>
                  <a:gd name="T102" fmla="*/ 0 w 1036"/>
                  <a:gd name="T103" fmla="*/ 0 h 958"/>
                  <a:gd name="T104" fmla="*/ 0 w 1036"/>
                  <a:gd name="T105" fmla="*/ 0 h 958"/>
                  <a:gd name="T106" fmla="*/ 0 w 1036"/>
                  <a:gd name="T107" fmla="*/ 0 h 958"/>
                  <a:gd name="T108" fmla="*/ 0 w 1036"/>
                  <a:gd name="T109" fmla="*/ 0 h 958"/>
                  <a:gd name="T110" fmla="*/ 0 w 1036"/>
                  <a:gd name="T111" fmla="*/ 0 h 958"/>
                  <a:gd name="T112" fmla="*/ 0 w 1036"/>
                  <a:gd name="T113" fmla="*/ 0 h 958"/>
                  <a:gd name="T114" fmla="*/ 0 w 1036"/>
                  <a:gd name="T115" fmla="*/ 0 h 9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6"/>
                  <a:gd name="T175" fmla="*/ 0 h 958"/>
                  <a:gd name="T176" fmla="*/ 1036 w 1036"/>
                  <a:gd name="T177" fmla="*/ 958 h 9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6" h="958">
                    <a:moveTo>
                      <a:pt x="751" y="0"/>
                    </a:moveTo>
                    <a:lnTo>
                      <a:pt x="531" y="0"/>
                    </a:lnTo>
                    <a:lnTo>
                      <a:pt x="531" y="88"/>
                    </a:lnTo>
                    <a:lnTo>
                      <a:pt x="514" y="77"/>
                    </a:lnTo>
                    <a:lnTo>
                      <a:pt x="497" y="69"/>
                    </a:lnTo>
                    <a:lnTo>
                      <a:pt x="478" y="61"/>
                    </a:lnTo>
                    <a:lnTo>
                      <a:pt x="457" y="58"/>
                    </a:lnTo>
                    <a:lnTo>
                      <a:pt x="433" y="54"/>
                    </a:lnTo>
                    <a:lnTo>
                      <a:pt x="407" y="53"/>
                    </a:lnTo>
                    <a:lnTo>
                      <a:pt x="378" y="53"/>
                    </a:lnTo>
                    <a:lnTo>
                      <a:pt x="348" y="57"/>
                    </a:lnTo>
                    <a:lnTo>
                      <a:pt x="310" y="60"/>
                    </a:lnTo>
                    <a:lnTo>
                      <a:pt x="275" y="67"/>
                    </a:lnTo>
                    <a:lnTo>
                      <a:pt x="242" y="76"/>
                    </a:lnTo>
                    <a:lnTo>
                      <a:pt x="212" y="88"/>
                    </a:lnTo>
                    <a:lnTo>
                      <a:pt x="182" y="103"/>
                    </a:lnTo>
                    <a:lnTo>
                      <a:pt x="156" y="120"/>
                    </a:lnTo>
                    <a:lnTo>
                      <a:pt x="131" y="141"/>
                    </a:lnTo>
                    <a:lnTo>
                      <a:pt x="110" y="164"/>
                    </a:lnTo>
                    <a:lnTo>
                      <a:pt x="79" y="200"/>
                    </a:lnTo>
                    <a:lnTo>
                      <a:pt x="65" y="219"/>
                    </a:lnTo>
                    <a:lnTo>
                      <a:pt x="54" y="240"/>
                    </a:lnTo>
                    <a:lnTo>
                      <a:pt x="43" y="261"/>
                    </a:lnTo>
                    <a:lnTo>
                      <a:pt x="34" y="284"/>
                    </a:lnTo>
                    <a:lnTo>
                      <a:pt x="19" y="332"/>
                    </a:lnTo>
                    <a:lnTo>
                      <a:pt x="8" y="383"/>
                    </a:lnTo>
                    <a:lnTo>
                      <a:pt x="3" y="411"/>
                    </a:lnTo>
                    <a:lnTo>
                      <a:pt x="2" y="440"/>
                    </a:lnTo>
                    <a:lnTo>
                      <a:pt x="0" y="469"/>
                    </a:lnTo>
                    <a:lnTo>
                      <a:pt x="1" y="499"/>
                    </a:lnTo>
                    <a:lnTo>
                      <a:pt x="2" y="531"/>
                    </a:lnTo>
                    <a:lnTo>
                      <a:pt x="5" y="565"/>
                    </a:lnTo>
                    <a:lnTo>
                      <a:pt x="8" y="598"/>
                    </a:lnTo>
                    <a:lnTo>
                      <a:pt x="13" y="631"/>
                    </a:lnTo>
                    <a:lnTo>
                      <a:pt x="19" y="662"/>
                    </a:lnTo>
                    <a:lnTo>
                      <a:pt x="28" y="691"/>
                    </a:lnTo>
                    <a:lnTo>
                      <a:pt x="37" y="718"/>
                    </a:lnTo>
                    <a:lnTo>
                      <a:pt x="48" y="744"/>
                    </a:lnTo>
                    <a:lnTo>
                      <a:pt x="60" y="768"/>
                    </a:lnTo>
                    <a:lnTo>
                      <a:pt x="74" y="792"/>
                    </a:lnTo>
                    <a:lnTo>
                      <a:pt x="88" y="813"/>
                    </a:lnTo>
                    <a:lnTo>
                      <a:pt x="105" y="832"/>
                    </a:lnTo>
                    <a:lnTo>
                      <a:pt x="122" y="850"/>
                    </a:lnTo>
                    <a:lnTo>
                      <a:pt x="141" y="867"/>
                    </a:lnTo>
                    <a:lnTo>
                      <a:pt x="161" y="882"/>
                    </a:lnTo>
                    <a:lnTo>
                      <a:pt x="183" y="895"/>
                    </a:lnTo>
                    <a:lnTo>
                      <a:pt x="206" y="907"/>
                    </a:lnTo>
                    <a:lnTo>
                      <a:pt x="232" y="917"/>
                    </a:lnTo>
                    <a:lnTo>
                      <a:pt x="249" y="921"/>
                    </a:lnTo>
                    <a:lnTo>
                      <a:pt x="267" y="927"/>
                    </a:lnTo>
                    <a:lnTo>
                      <a:pt x="271" y="927"/>
                    </a:lnTo>
                    <a:lnTo>
                      <a:pt x="275" y="928"/>
                    </a:lnTo>
                    <a:lnTo>
                      <a:pt x="284" y="931"/>
                    </a:lnTo>
                    <a:lnTo>
                      <a:pt x="302" y="934"/>
                    </a:lnTo>
                    <a:lnTo>
                      <a:pt x="336" y="936"/>
                    </a:lnTo>
                    <a:lnTo>
                      <a:pt x="353" y="936"/>
                    </a:lnTo>
                    <a:lnTo>
                      <a:pt x="372" y="936"/>
                    </a:lnTo>
                    <a:lnTo>
                      <a:pt x="387" y="934"/>
                    </a:lnTo>
                    <a:lnTo>
                      <a:pt x="404" y="932"/>
                    </a:lnTo>
                    <a:lnTo>
                      <a:pt x="420" y="927"/>
                    </a:lnTo>
                    <a:lnTo>
                      <a:pt x="428" y="925"/>
                    </a:lnTo>
                    <a:lnTo>
                      <a:pt x="437" y="924"/>
                    </a:lnTo>
                    <a:lnTo>
                      <a:pt x="469" y="912"/>
                    </a:lnTo>
                    <a:lnTo>
                      <a:pt x="485" y="904"/>
                    </a:lnTo>
                    <a:lnTo>
                      <a:pt x="502" y="898"/>
                    </a:lnTo>
                    <a:lnTo>
                      <a:pt x="596" y="817"/>
                    </a:lnTo>
                    <a:lnTo>
                      <a:pt x="646" y="887"/>
                    </a:lnTo>
                    <a:lnTo>
                      <a:pt x="662" y="902"/>
                    </a:lnTo>
                    <a:lnTo>
                      <a:pt x="678" y="917"/>
                    </a:lnTo>
                    <a:lnTo>
                      <a:pt x="694" y="928"/>
                    </a:lnTo>
                    <a:lnTo>
                      <a:pt x="711" y="938"/>
                    </a:lnTo>
                    <a:lnTo>
                      <a:pt x="727" y="946"/>
                    </a:lnTo>
                    <a:lnTo>
                      <a:pt x="744" y="952"/>
                    </a:lnTo>
                    <a:lnTo>
                      <a:pt x="759" y="956"/>
                    </a:lnTo>
                    <a:lnTo>
                      <a:pt x="778" y="958"/>
                    </a:lnTo>
                    <a:lnTo>
                      <a:pt x="791" y="957"/>
                    </a:lnTo>
                    <a:lnTo>
                      <a:pt x="805" y="954"/>
                    </a:lnTo>
                    <a:lnTo>
                      <a:pt x="818" y="950"/>
                    </a:lnTo>
                    <a:lnTo>
                      <a:pt x="834" y="944"/>
                    </a:lnTo>
                    <a:lnTo>
                      <a:pt x="864" y="928"/>
                    </a:lnTo>
                    <a:lnTo>
                      <a:pt x="880" y="918"/>
                    </a:lnTo>
                    <a:lnTo>
                      <a:pt x="897" y="907"/>
                    </a:lnTo>
                    <a:lnTo>
                      <a:pt x="928" y="877"/>
                    </a:lnTo>
                    <a:lnTo>
                      <a:pt x="945" y="860"/>
                    </a:lnTo>
                    <a:lnTo>
                      <a:pt x="964" y="842"/>
                    </a:lnTo>
                    <a:lnTo>
                      <a:pt x="999" y="801"/>
                    </a:lnTo>
                    <a:lnTo>
                      <a:pt x="1017" y="778"/>
                    </a:lnTo>
                    <a:lnTo>
                      <a:pt x="1036" y="755"/>
                    </a:lnTo>
                    <a:lnTo>
                      <a:pt x="948" y="591"/>
                    </a:lnTo>
                    <a:lnTo>
                      <a:pt x="926" y="618"/>
                    </a:lnTo>
                    <a:lnTo>
                      <a:pt x="908" y="641"/>
                    </a:lnTo>
                    <a:lnTo>
                      <a:pt x="890" y="659"/>
                    </a:lnTo>
                    <a:lnTo>
                      <a:pt x="874" y="675"/>
                    </a:lnTo>
                    <a:lnTo>
                      <a:pt x="858" y="685"/>
                    </a:lnTo>
                    <a:lnTo>
                      <a:pt x="844" y="692"/>
                    </a:lnTo>
                    <a:lnTo>
                      <a:pt x="832" y="694"/>
                    </a:lnTo>
                    <a:lnTo>
                      <a:pt x="822" y="694"/>
                    </a:lnTo>
                    <a:lnTo>
                      <a:pt x="813" y="691"/>
                    </a:lnTo>
                    <a:lnTo>
                      <a:pt x="806" y="685"/>
                    </a:lnTo>
                    <a:lnTo>
                      <a:pt x="799" y="677"/>
                    </a:lnTo>
                    <a:lnTo>
                      <a:pt x="793" y="669"/>
                    </a:lnTo>
                    <a:lnTo>
                      <a:pt x="787" y="658"/>
                    </a:lnTo>
                    <a:lnTo>
                      <a:pt x="781" y="646"/>
                    </a:lnTo>
                    <a:lnTo>
                      <a:pt x="776" y="631"/>
                    </a:lnTo>
                    <a:lnTo>
                      <a:pt x="772" y="615"/>
                    </a:lnTo>
                    <a:lnTo>
                      <a:pt x="767" y="596"/>
                    </a:lnTo>
                    <a:lnTo>
                      <a:pt x="763" y="575"/>
                    </a:lnTo>
                    <a:lnTo>
                      <a:pt x="759" y="553"/>
                    </a:lnTo>
                    <a:lnTo>
                      <a:pt x="757" y="529"/>
                    </a:lnTo>
                    <a:lnTo>
                      <a:pt x="755" y="502"/>
                    </a:lnTo>
                    <a:lnTo>
                      <a:pt x="753" y="473"/>
                    </a:lnTo>
                    <a:lnTo>
                      <a:pt x="751" y="443"/>
                    </a:lnTo>
                    <a:lnTo>
                      <a:pt x="751" y="411"/>
                    </a:lnTo>
                    <a:lnTo>
                      <a:pt x="751" y="0"/>
                    </a:lnTo>
                    <a:close/>
                    <a:moveTo>
                      <a:pt x="316" y="327"/>
                    </a:moveTo>
                    <a:lnTo>
                      <a:pt x="330" y="319"/>
                    </a:lnTo>
                    <a:lnTo>
                      <a:pt x="343" y="313"/>
                    </a:lnTo>
                    <a:lnTo>
                      <a:pt x="373" y="307"/>
                    </a:lnTo>
                    <a:lnTo>
                      <a:pt x="400" y="309"/>
                    </a:lnTo>
                    <a:lnTo>
                      <a:pt x="414" y="312"/>
                    </a:lnTo>
                    <a:lnTo>
                      <a:pt x="428" y="319"/>
                    </a:lnTo>
                    <a:lnTo>
                      <a:pt x="440" y="323"/>
                    </a:lnTo>
                    <a:lnTo>
                      <a:pt x="451" y="331"/>
                    </a:lnTo>
                    <a:lnTo>
                      <a:pt x="461" y="340"/>
                    </a:lnTo>
                    <a:lnTo>
                      <a:pt x="471" y="353"/>
                    </a:lnTo>
                    <a:lnTo>
                      <a:pt x="478" y="365"/>
                    </a:lnTo>
                    <a:lnTo>
                      <a:pt x="485" y="380"/>
                    </a:lnTo>
                    <a:lnTo>
                      <a:pt x="491" y="396"/>
                    </a:lnTo>
                    <a:lnTo>
                      <a:pt x="496" y="415"/>
                    </a:lnTo>
                    <a:lnTo>
                      <a:pt x="499" y="433"/>
                    </a:lnTo>
                    <a:lnTo>
                      <a:pt x="500" y="452"/>
                    </a:lnTo>
                    <a:lnTo>
                      <a:pt x="500" y="470"/>
                    </a:lnTo>
                    <a:lnTo>
                      <a:pt x="499" y="479"/>
                    </a:lnTo>
                    <a:lnTo>
                      <a:pt x="499" y="489"/>
                    </a:lnTo>
                    <a:lnTo>
                      <a:pt x="496" y="497"/>
                    </a:lnTo>
                    <a:lnTo>
                      <a:pt x="495" y="506"/>
                    </a:lnTo>
                    <a:lnTo>
                      <a:pt x="491" y="524"/>
                    </a:lnTo>
                    <a:lnTo>
                      <a:pt x="485" y="542"/>
                    </a:lnTo>
                    <a:lnTo>
                      <a:pt x="478" y="561"/>
                    </a:lnTo>
                    <a:lnTo>
                      <a:pt x="469" y="576"/>
                    </a:lnTo>
                    <a:lnTo>
                      <a:pt x="460" y="591"/>
                    </a:lnTo>
                    <a:lnTo>
                      <a:pt x="450" y="605"/>
                    </a:lnTo>
                    <a:lnTo>
                      <a:pt x="441" y="617"/>
                    </a:lnTo>
                    <a:lnTo>
                      <a:pt x="434" y="622"/>
                    </a:lnTo>
                    <a:lnTo>
                      <a:pt x="431" y="624"/>
                    </a:lnTo>
                    <a:lnTo>
                      <a:pt x="428" y="628"/>
                    </a:lnTo>
                    <a:lnTo>
                      <a:pt x="417" y="638"/>
                    </a:lnTo>
                    <a:lnTo>
                      <a:pt x="404" y="647"/>
                    </a:lnTo>
                    <a:lnTo>
                      <a:pt x="398" y="650"/>
                    </a:lnTo>
                    <a:lnTo>
                      <a:pt x="392" y="655"/>
                    </a:lnTo>
                    <a:lnTo>
                      <a:pt x="376" y="659"/>
                    </a:lnTo>
                    <a:lnTo>
                      <a:pt x="363" y="663"/>
                    </a:lnTo>
                    <a:lnTo>
                      <a:pt x="348" y="665"/>
                    </a:lnTo>
                    <a:lnTo>
                      <a:pt x="334" y="666"/>
                    </a:lnTo>
                    <a:lnTo>
                      <a:pt x="321" y="665"/>
                    </a:lnTo>
                    <a:lnTo>
                      <a:pt x="307" y="663"/>
                    </a:lnTo>
                    <a:lnTo>
                      <a:pt x="293" y="659"/>
                    </a:lnTo>
                    <a:lnTo>
                      <a:pt x="280" y="655"/>
                    </a:lnTo>
                    <a:lnTo>
                      <a:pt x="266" y="647"/>
                    </a:lnTo>
                    <a:lnTo>
                      <a:pt x="255" y="639"/>
                    </a:lnTo>
                    <a:lnTo>
                      <a:pt x="243" y="630"/>
                    </a:lnTo>
                    <a:lnTo>
                      <a:pt x="234" y="621"/>
                    </a:lnTo>
                    <a:lnTo>
                      <a:pt x="225" y="608"/>
                    </a:lnTo>
                    <a:lnTo>
                      <a:pt x="218" y="596"/>
                    </a:lnTo>
                    <a:lnTo>
                      <a:pt x="213" y="582"/>
                    </a:lnTo>
                    <a:lnTo>
                      <a:pt x="209" y="567"/>
                    </a:lnTo>
                    <a:lnTo>
                      <a:pt x="205" y="533"/>
                    </a:lnTo>
                    <a:lnTo>
                      <a:pt x="206" y="499"/>
                    </a:lnTo>
                    <a:lnTo>
                      <a:pt x="213" y="465"/>
                    </a:lnTo>
                    <a:lnTo>
                      <a:pt x="225" y="431"/>
                    </a:lnTo>
                    <a:lnTo>
                      <a:pt x="232" y="413"/>
                    </a:lnTo>
                    <a:lnTo>
                      <a:pt x="241" y="397"/>
                    </a:lnTo>
                    <a:lnTo>
                      <a:pt x="263" y="369"/>
                    </a:lnTo>
                    <a:lnTo>
                      <a:pt x="287" y="345"/>
                    </a:lnTo>
                    <a:lnTo>
                      <a:pt x="300" y="335"/>
                    </a:lnTo>
                    <a:lnTo>
                      <a:pt x="316" y="327"/>
                    </a:lnTo>
                    <a:close/>
                  </a:path>
                </a:pathLst>
              </a:custGeom>
              <a:solidFill>
                <a:schemeClr val="bg1"/>
              </a:solidFill>
              <a:ln w="9525">
                <a:noFill/>
                <a:round/>
                <a:headEnd/>
                <a:tailEnd/>
              </a:ln>
            </p:spPr>
            <p:txBody>
              <a:bodyPr/>
              <a:lstStyle/>
              <a:p>
                <a:endParaRPr lang="en-US"/>
              </a:p>
            </p:txBody>
          </p:sp>
          <p:sp>
            <p:nvSpPr>
              <p:cNvPr id="25611" name="Freeform 33"/>
              <p:cNvSpPr>
                <a:spLocks/>
              </p:cNvSpPr>
              <p:nvPr/>
            </p:nvSpPr>
            <p:spPr bwMode="auto">
              <a:xfrm>
                <a:off x="5430" y="4527"/>
                <a:ext cx="214" cy="158"/>
              </a:xfrm>
              <a:custGeom>
                <a:avLst/>
                <a:gdLst>
                  <a:gd name="T0" fmla="*/ 0 w 1276"/>
                  <a:gd name="T1" fmla="*/ 0 h 944"/>
                  <a:gd name="T2" fmla="*/ 0 w 1276"/>
                  <a:gd name="T3" fmla="*/ 0 h 944"/>
                  <a:gd name="T4" fmla="*/ 0 w 1276"/>
                  <a:gd name="T5" fmla="*/ 0 h 944"/>
                  <a:gd name="T6" fmla="*/ 0 w 1276"/>
                  <a:gd name="T7" fmla="*/ 0 h 944"/>
                  <a:gd name="T8" fmla="*/ 0 w 1276"/>
                  <a:gd name="T9" fmla="*/ 0 h 944"/>
                  <a:gd name="T10" fmla="*/ 0 w 1276"/>
                  <a:gd name="T11" fmla="*/ 0 h 944"/>
                  <a:gd name="T12" fmla="*/ 0 w 1276"/>
                  <a:gd name="T13" fmla="*/ 0 h 944"/>
                  <a:gd name="T14" fmla="*/ 0 w 1276"/>
                  <a:gd name="T15" fmla="*/ 0 h 944"/>
                  <a:gd name="T16" fmla="*/ 0 w 1276"/>
                  <a:gd name="T17" fmla="*/ 0 h 944"/>
                  <a:gd name="T18" fmla="*/ 0 w 1276"/>
                  <a:gd name="T19" fmla="*/ 0 h 944"/>
                  <a:gd name="T20" fmla="*/ 0 w 1276"/>
                  <a:gd name="T21" fmla="*/ 0 h 944"/>
                  <a:gd name="T22" fmla="*/ 0 w 1276"/>
                  <a:gd name="T23" fmla="*/ 0 h 944"/>
                  <a:gd name="T24" fmla="*/ 0 w 1276"/>
                  <a:gd name="T25" fmla="*/ 0 h 944"/>
                  <a:gd name="T26" fmla="*/ 0 w 1276"/>
                  <a:gd name="T27" fmla="*/ 0 h 944"/>
                  <a:gd name="T28" fmla="*/ 0 w 1276"/>
                  <a:gd name="T29" fmla="*/ 0 h 944"/>
                  <a:gd name="T30" fmla="*/ 0 w 1276"/>
                  <a:gd name="T31" fmla="*/ 0 h 944"/>
                  <a:gd name="T32" fmla="*/ 0 w 1276"/>
                  <a:gd name="T33" fmla="*/ 0 h 944"/>
                  <a:gd name="T34" fmla="*/ 0 w 1276"/>
                  <a:gd name="T35" fmla="*/ 0 h 944"/>
                  <a:gd name="T36" fmla="*/ 0 w 1276"/>
                  <a:gd name="T37" fmla="*/ 0 h 944"/>
                  <a:gd name="T38" fmla="*/ 0 w 1276"/>
                  <a:gd name="T39" fmla="*/ 0 h 944"/>
                  <a:gd name="T40" fmla="*/ 0 w 1276"/>
                  <a:gd name="T41" fmla="*/ 0 h 944"/>
                  <a:gd name="T42" fmla="*/ 0 w 1276"/>
                  <a:gd name="T43" fmla="*/ 0 h 944"/>
                  <a:gd name="T44" fmla="*/ 0 w 1276"/>
                  <a:gd name="T45" fmla="*/ 0 h 944"/>
                  <a:gd name="T46" fmla="*/ 0 w 1276"/>
                  <a:gd name="T47" fmla="*/ 0 h 944"/>
                  <a:gd name="T48" fmla="*/ 0 w 1276"/>
                  <a:gd name="T49" fmla="*/ 0 h 944"/>
                  <a:gd name="T50" fmla="*/ 0 w 1276"/>
                  <a:gd name="T51" fmla="*/ 0 h 944"/>
                  <a:gd name="T52" fmla="*/ 0 w 1276"/>
                  <a:gd name="T53" fmla="*/ 0 h 944"/>
                  <a:gd name="T54" fmla="*/ 0 w 1276"/>
                  <a:gd name="T55" fmla="*/ 0 h 944"/>
                  <a:gd name="T56" fmla="*/ 0 w 1276"/>
                  <a:gd name="T57" fmla="*/ 0 h 944"/>
                  <a:gd name="T58" fmla="*/ 0 w 1276"/>
                  <a:gd name="T59" fmla="*/ 0 h 944"/>
                  <a:gd name="T60" fmla="*/ 0 w 1276"/>
                  <a:gd name="T61" fmla="*/ 0 h 944"/>
                  <a:gd name="T62" fmla="*/ 0 w 1276"/>
                  <a:gd name="T63" fmla="*/ 0 h 944"/>
                  <a:gd name="T64" fmla="*/ 0 w 1276"/>
                  <a:gd name="T65" fmla="*/ 0 h 944"/>
                  <a:gd name="T66" fmla="*/ 0 w 1276"/>
                  <a:gd name="T67" fmla="*/ 0 h 944"/>
                  <a:gd name="T68" fmla="*/ 0 w 1276"/>
                  <a:gd name="T69" fmla="*/ 0 h 944"/>
                  <a:gd name="T70" fmla="*/ 0 w 1276"/>
                  <a:gd name="T71" fmla="*/ 0 h 944"/>
                  <a:gd name="T72" fmla="*/ 0 w 1276"/>
                  <a:gd name="T73" fmla="*/ 0 h 944"/>
                  <a:gd name="T74" fmla="*/ 0 w 1276"/>
                  <a:gd name="T75" fmla="*/ 0 h 944"/>
                  <a:gd name="T76" fmla="*/ 0 w 1276"/>
                  <a:gd name="T77" fmla="*/ 0 h 944"/>
                  <a:gd name="T78" fmla="*/ 0 w 1276"/>
                  <a:gd name="T79" fmla="*/ 0 h 944"/>
                  <a:gd name="T80" fmla="*/ 0 w 1276"/>
                  <a:gd name="T81" fmla="*/ 0 h 944"/>
                  <a:gd name="T82" fmla="*/ 0 w 1276"/>
                  <a:gd name="T83" fmla="*/ 0 h 944"/>
                  <a:gd name="T84" fmla="*/ 0 w 1276"/>
                  <a:gd name="T85" fmla="*/ 0 h 944"/>
                  <a:gd name="T86" fmla="*/ 0 w 1276"/>
                  <a:gd name="T87" fmla="*/ 0 h 944"/>
                  <a:gd name="T88" fmla="*/ 0 w 1276"/>
                  <a:gd name="T89" fmla="*/ 0 h 944"/>
                  <a:gd name="T90" fmla="*/ 0 w 1276"/>
                  <a:gd name="T91" fmla="*/ 0 h 944"/>
                  <a:gd name="T92" fmla="*/ 0 w 1276"/>
                  <a:gd name="T93" fmla="*/ 0 h 944"/>
                  <a:gd name="T94" fmla="*/ 0 w 1276"/>
                  <a:gd name="T95" fmla="*/ 0 h 944"/>
                  <a:gd name="T96" fmla="*/ 0 w 1276"/>
                  <a:gd name="T97" fmla="*/ 0 h 944"/>
                  <a:gd name="T98" fmla="*/ 0 w 1276"/>
                  <a:gd name="T99" fmla="*/ 0 h 9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6"/>
                  <a:gd name="T151" fmla="*/ 0 h 944"/>
                  <a:gd name="T152" fmla="*/ 1276 w 1276"/>
                  <a:gd name="T153" fmla="*/ 944 h 9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6" h="944">
                    <a:moveTo>
                      <a:pt x="346" y="147"/>
                    </a:moveTo>
                    <a:lnTo>
                      <a:pt x="320" y="0"/>
                    </a:lnTo>
                    <a:lnTo>
                      <a:pt x="11" y="97"/>
                    </a:lnTo>
                    <a:lnTo>
                      <a:pt x="0" y="275"/>
                    </a:lnTo>
                    <a:lnTo>
                      <a:pt x="80" y="254"/>
                    </a:lnTo>
                    <a:lnTo>
                      <a:pt x="114" y="762"/>
                    </a:lnTo>
                    <a:lnTo>
                      <a:pt x="43" y="768"/>
                    </a:lnTo>
                    <a:lnTo>
                      <a:pt x="51" y="934"/>
                    </a:lnTo>
                    <a:lnTo>
                      <a:pt x="456" y="944"/>
                    </a:lnTo>
                    <a:lnTo>
                      <a:pt x="416" y="736"/>
                    </a:lnTo>
                    <a:lnTo>
                      <a:pt x="364" y="740"/>
                    </a:lnTo>
                    <a:lnTo>
                      <a:pt x="360" y="299"/>
                    </a:lnTo>
                    <a:lnTo>
                      <a:pt x="370" y="288"/>
                    </a:lnTo>
                    <a:lnTo>
                      <a:pt x="381" y="280"/>
                    </a:lnTo>
                    <a:lnTo>
                      <a:pt x="402" y="266"/>
                    </a:lnTo>
                    <a:lnTo>
                      <a:pt x="411" y="261"/>
                    </a:lnTo>
                    <a:lnTo>
                      <a:pt x="421" y="258"/>
                    </a:lnTo>
                    <a:lnTo>
                      <a:pt x="429" y="256"/>
                    </a:lnTo>
                    <a:lnTo>
                      <a:pt x="438" y="256"/>
                    </a:lnTo>
                    <a:lnTo>
                      <a:pt x="446" y="256"/>
                    </a:lnTo>
                    <a:lnTo>
                      <a:pt x="455" y="258"/>
                    </a:lnTo>
                    <a:lnTo>
                      <a:pt x="471" y="266"/>
                    </a:lnTo>
                    <a:lnTo>
                      <a:pt x="484" y="280"/>
                    </a:lnTo>
                    <a:lnTo>
                      <a:pt x="490" y="288"/>
                    </a:lnTo>
                    <a:lnTo>
                      <a:pt x="497" y="299"/>
                    </a:lnTo>
                    <a:lnTo>
                      <a:pt x="501" y="309"/>
                    </a:lnTo>
                    <a:lnTo>
                      <a:pt x="507" y="323"/>
                    </a:lnTo>
                    <a:lnTo>
                      <a:pt x="510" y="337"/>
                    </a:lnTo>
                    <a:lnTo>
                      <a:pt x="515" y="353"/>
                    </a:lnTo>
                    <a:lnTo>
                      <a:pt x="522" y="388"/>
                    </a:lnTo>
                    <a:lnTo>
                      <a:pt x="524" y="407"/>
                    </a:lnTo>
                    <a:lnTo>
                      <a:pt x="527" y="430"/>
                    </a:lnTo>
                    <a:lnTo>
                      <a:pt x="527" y="435"/>
                    </a:lnTo>
                    <a:lnTo>
                      <a:pt x="527" y="443"/>
                    </a:lnTo>
                    <a:lnTo>
                      <a:pt x="527" y="455"/>
                    </a:lnTo>
                    <a:lnTo>
                      <a:pt x="529" y="469"/>
                    </a:lnTo>
                    <a:lnTo>
                      <a:pt x="529" y="487"/>
                    </a:lnTo>
                    <a:lnTo>
                      <a:pt x="529" y="506"/>
                    </a:lnTo>
                    <a:lnTo>
                      <a:pt x="529" y="527"/>
                    </a:lnTo>
                    <a:lnTo>
                      <a:pt x="531" y="553"/>
                    </a:lnTo>
                    <a:lnTo>
                      <a:pt x="531" y="580"/>
                    </a:lnTo>
                    <a:lnTo>
                      <a:pt x="532" y="610"/>
                    </a:lnTo>
                    <a:lnTo>
                      <a:pt x="532" y="643"/>
                    </a:lnTo>
                    <a:lnTo>
                      <a:pt x="534" y="679"/>
                    </a:lnTo>
                    <a:lnTo>
                      <a:pt x="534" y="717"/>
                    </a:lnTo>
                    <a:lnTo>
                      <a:pt x="536" y="759"/>
                    </a:lnTo>
                    <a:lnTo>
                      <a:pt x="538" y="803"/>
                    </a:lnTo>
                    <a:lnTo>
                      <a:pt x="540" y="850"/>
                    </a:lnTo>
                    <a:lnTo>
                      <a:pt x="788" y="850"/>
                    </a:lnTo>
                    <a:lnTo>
                      <a:pt x="786" y="468"/>
                    </a:lnTo>
                    <a:lnTo>
                      <a:pt x="785" y="422"/>
                    </a:lnTo>
                    <a:lnTo>
                      <a:pt x="788" y="382"/>
                    </a:lnTo>
                    <a:lnTo>
                      <a:pt x="794" y="348"/>
                    </a:lnTo>
                    <a:lnTo>
                      <a:pt x="804" y="320"/>
                    </a:lnTo>
                    <a:lnTo>
                      <a:pt x="817" y="291"/>
                    </a:lnTo>
                    <a:lnTo>
                      <a:pt x="834" y="272"/>
                    </a:lnTo>
                    <a:lnTo>
                      <a:pt x="852" y="260"/>
                    </a:lnTo>
                    <a:lnTo>
                      <a:pt x="873" y="256"/>
                    </a:lnTo>
                    <a:lnTo>
                      <a:pt x="882" y="257"/>
                    </a:lnTo>
                    <a:lnTo>
                      <a:pt x="887" y="258"/>
                    </a:lnTo>
                    <a:lnTo>
                      <a:pt x="893" y="262"/>
                    </a:lnTo>
                    <a:lnTo>
                      <a:pt x="896" y="264"/>
                    </a:lnTo>
                    <a:lnTo>
                      <a:pt x="900" y="269"/>
                    </a:lnTo>
                    <a:lnTo>
                      <a:pt x="910" y="279"/>
                    </a:lnTo>
                    <a:lnTo>
                      <a:pt x="916" y="291"/>
                    </a:lnTo>
                    <a:lnTo>
                      <a:pt x="920" y="298"/>
                    </a:lnTo>
                    <a:lnTo>
                      <a:pt x="924" y="307"/>
                    </a:lnTo>
                    <a:lnTo>
                      <a:pt x="931" y="325"/>
                    </a:lnTo>
                    <a:lnTo>
                      <a:pt x="938" y="348"/>
                    </a:lnTo>
                    <a:lnTo>
                      <a:pt x="939" y="354"/>
                    </a:lnTo>
                    <a:lnTo>
                      <a:pt x="941" y="363"/>
                    </a:lnTo>
                    <a:lnTo>
                      <a:pt x="944" y="374"/>
                    </a:lnTo>
                    <a:lnTo>
                      <a:pt x="947" y="389"/>
                    </a:lnTo>
                    <a:lnTo>
                      <a:pt x="949" y="406"/>
                    </a:lnTo>
                    <a:lnTo>
                      <a:pt x="954" y="426"/>
                    </a:lnTo>
                    <a:lnTo>
                      <a:pt x="958" y="449"/>
                    </a:lnTo>
                    <a:lnTo>
                      <a:pt x="964" y="476"/>
                    </a:lnTo>
                    <a:lnTo>
                      <a:pt x="964" y="480"/>
                    </a:lnTo>
                    <a:lnTo>
                      <a:pt x="964" y="483"/>
                    </a:lnTo>
                    <a:lnTo>
                      <a:pt x="964" y="491"/>
                    </a:lnTo>
                    <a:lnTo>
                      <a:pt x="964" y="499"/>
                    </a:lnTo>
                    <a:lnTo>
                      <a:pt x="964" y="509"/>
                    </a:lnTo>
                    <a:lnTo>
                      <a:pt x="964" y="522"/>
                    </a:lnTo>
                    <a:lnTo>
                      <a:pt x="965" y="536"/>
                    </a:lnTo>
                    <a:lnTo>
                      <a:pt x="965" y="551"/>
                    </a:lnTo>
                    <a:lnTo>
                      <a:pt x="965" y="571"/>
                    </a:lnTo>
                    <a:lnTo>
                      <a:pt x="967" y="613"/>
                    </a:lnTo>
                    <a:lnTo>
                      <a:pt x="970" y="661"/>
                    </a:lnTo>
                    <a:lnTo>
                      <a:pt x="970" y="687"/>
                    </a:lnTo>
                    <a:lnTo>
                      <a:pt x="972" y="718"/>
                    </a:lnTo>
                    <a:lnTo>
                      <a:pt x="865" y="728"/>
                    </a:lnTo>
                    <a:lnTo>
                      <a:pt x="873" y="892"/>
                    </a:lnTo>
                    <a:lnTo>
                      <a:pt x="1276" y="902"/>
                    </a:lnTo>
                    <a:lnTo>
                      <a:pt x="1237" y="694"/>
                    </a:lnTo>
                    <a:lnTo>
                      <a:pt x="1192" y="696"/>
                    </a:lnTo>
                    <a:lnTo>
                      <a:pt x="1187" y="643"/>
                    </a:lnTo>
                    <a:lnTo>
                      <a:pt x="1183" y="593"/>
                    </a:lnTo>
                    <a:lnTo>
                      <a:pt x="1178" y="546"/>
                    </a:lnTo>
                    <a:lnTo>
                      <a:pt x="1176" y="501"/>
                    </a:lnTo>
                    <a:lnTo>
                      <a:pt x="1172" y="458"/>
                    </a:lnTo>
                    <a:lnTo>
                      <a:pt x="1167" y="418"/>
                    </a:lnTo>
                    <a:lnTo>
                      <a:pt x="1162" y="381"/>
                    </a:lnTo>
                    <a:lnTo>
                      <a:pt x="1160" y="348"/>
                    </a:lnTo>
                    <a:lnTo>
                      <a:pt x="1156" y="315"/>
                    </a:lnTo>
                    <a:lnTo>
                      <a:pt x="1152" y="287"/>
                    </a:lnTo>
                    <a:lnTo>
                      <a:pt x="1148" y="261"/>
                    </a:lnTo>
                    <a:lnTo>
                      <a:pt x="1145" y="237"/>
                    </a:lnTo>
                    <a:lnTo>
                      <a:pt x="1141" y="215"/>
                    </a:lnTo>
                    <a:lnTo>
                      <a:pt x="1139" y="196"/>
                    </a:lnTo>
                    <a:lnTo>
                      <a:pt x="1134" y="180"/>
                    </a:lnTo>
                    <a:lnTo>
                      <a:pt x="1132" y="168"/>
                    </a:lnTo>
                    <a:lnTo>
                      <a:pt x="1124" y="151"/>
                    </a:lnTo>
                    <a:lnTo>
                      <a:pt x="1117" y="136"/>
                    </a:lnTo>
                    <a:lnTo>
                      <a:pt x="1109" y="122"/>
                    </a:lnTo>
                    <a:lnTo>
                      <a:pt x="1102" y="111"/>
                    </a:lnTo>
                    <a:lnTo>
                      <a:pt x="1093" y="98"/>
                    </a:lnTo>
                    <a:lnTo>
                      <a:pt x="1085" y="88"/>
                    </a:lnTo>
                    <a:lnTo>
                      <a:pt x="1068" y="71"/>
                    </a:lnTo>
                    <a:lnTo>
                      <a:pt x="1048" y="56"/>
                    </a:lnTo>
                    <a:lnTo>
                      <a:pt x="1027" y="47"/>
                    </a:lnTo>
                    <a:lnTo>
                      <a:pt x="1016" y="43"/>
                    </a:lnTo>
                    <a:lnTo>
                      <a:pt x="1006" y="40"/>
                    </a:lnTo>
                    <a:lnTo>
                      <a:pt x="983" y="39"/>
                    </a:lnTo>
                    <a:lnTo>
                      <a:pt x="966" y="39"/>
                    </a:lnTo>
                    <a:lnTo>
                      <a:pt x="950" y="42"/>
                    </a:lnTo>
                    <a:lnTo>
                      <a:pt x="932" y="44"/>
                    </a:lnTo>
                    <a:lnTo>
                      <a:pt x="915" y="48"/>
                    </a:lnTo>
                    <a:lnTo>
                      <a:pt x="879" y="61"/>
                    </a:lnTo>
                    <a:lnTo>
                      <a:pt x="860" y="69"/>
                    </a:lnTo>
                    <a:lnTo>
                      <a:pt x="842" y="79"/>
                    </a:lnTo>
                    <a:lnTo>
                      <a:pt x="805" y="97"/>
                    </a:lnTo>
                    <a:lnTo>
                      <a:pt x="772" y="118"/>
                    </a:lnTo>
                    <a:lnTo>
                      <a:pt x="742" y="138"/>
                    </a:lnTo>
                    <a:lnTo>
                      <a:pt x="713" y="162"/>
                    </a:lnTo>
                    <a:lnTo>
                      <a:pt x="668" y="50"/>
                    </a:lnTo>
                    <a:lnTo>
                      <a:pt x="660" y="39"/>
                    </a:lnTo>
                    <a:lnTo>
                      <a:pt x="652" y="31"/>
                    </a:lnTo>
                    <a:lnTo>
                      <a:pt x="643" y="23"/>
                    </a:lnTo>
                    <a:lnTo>
                      <a:pt x="634" y="19"/>
                    </a:lnTo>
                    <a:lnTo>
                      <a:pt x="623" y="14"/>
                    </a:lnTo>
                    <a:lnTo>
                      <a:pt x="612" y="12"/>
                    </a:lnTo>
                    <a:lnTo>
                      <a:pt x="600" y="10"/>
                    </a:lnTo>
                    <a:lnTo>
                      <a:pt x="588" y="10"/>
                    </a:lnTo>
                    <a:lnTo>
                      <a:pt x="556" y="11"/>
                    </a:lnTo>
                    <a:lnTo>
                      <a:pt x="526" y="18"/>
                    </a:lnTo>
                    <a:lnTo>
                      <a:pt x="496" y="28"/>
                    </a:lnTo>
                    <a:lnTo>
                      <a:pt x="466" y="44"/>
                    </a:lnTo>
                    <a:lnTo>
                      <a:pt x="434" y="62"/>
                    </a:lnTo>
                    <a:lnTo>
                      <a:pt x="405" y="86"/>
                    </a:lnTo>
                    <a:lnTo>
                      <a:pt x="375" y="113"/>
                    </a:lnTo>
                    <a:lnTo>
                      <a:pt x="346" y="147"/>
                    </a:lnTo>
                    <a:close/>
                  </a:path>
                </a:pathLst>
              </a:custGeom>
              <a:solidFill>
                <a:schemeClr val="bg1"/>
              </a:solidFill>
              <a:ln w="9525">
                <a:noFill/>
                <a:round/>
                <a:headEnd/>
                <a:tailEnd/>
              </a:ln>
            </p:spPr>
            <p:txBody>
              <a:bodyPr/>
              <a:lstStyle/>
              <a:p>
                <a:endParaRPr lang="en-US"/>
              </a:p>
            </p:txBody>
          </p:sp>
          <p:sp>
            <p:nvSpPr>
              <p:cNvPr id="25612" name="Freeform 34"/>
              <p:cNvSpPr>
                <a:spLocks/>
              </p:cNvSpPr>
              <p:nvPr/>
            </p:nvSpPr>
            <p:spPr bwMode="auto">
              <a:xfrm>
                <a:off x="5100" y="4494"/>
                <a:ext cx="128" cy="191"/>
              </a:xfrm>
              <a:custGeom>
                <a:avLst/>
                <a:gdLst>
                  <a:gd name="T0" fmla="*/ 0 w 769"/>
                  <a:gd name="T1" fmla="*/ 0 h 1147"/>
                  <a:gd name="T2" fmla="*/ 0 w 769"/>
                  <a:gd name="T3" fmla="*/ 0 h 1147"/>
                  <a:gd name="T4" fmla="*/ 0 w 769"/>
                  <a:gd name="T5" fmla="*/ 0 h 1147"/>
                  <a:gd name="T6" fmla="*/ 0 w 769"/>
                  <a:gd name="T7" fmla="*/ 0 h 1147"/>
                  <a:gd name="T8" fmla="*/ 0 w 769"/>
                  <a:gd name="T9" fmla="*/ 0 h 1147"/>
                  <a:gd name="T10" fmla="*/ 0 w 769"/>
                  <a:gd name="T11" fmla="*/ 0 h 1147"/>
                  <a:gd name="T12" fmla="*/ 0 w 769"/>
                  <a:gd name="T13" fmla="*/ 0 h 1147"/>
                  <a:gd name="T14" fmla="*/ 0 w 769"/>
                  <a:gd name="T15" fmla="*/ 0 h 1147"/>
                  <a:gd name="T16" fmla="*/ 0 w 769"/>
                  <a:gd name="T17" fmla="*/ 0 h 1147"/>
                  <a:gd name="T18" fmla="*/ 0 w 769"/>
                  <a:gd name="T19" fmla="*/ 0 h 1147"/>
                  <a:gd name="T20" fmla="*/ 0 w 769"/>
                  <a:gd name="T21" fmla="*/ 0 h 1147"/>
                  <a:gd name="T22" fmla="*/ 0 w 769"/>
                  <a:gd name="T23" fmla="*/ 0 h 1147"/>
                  <a:gd name="T24" fmla="*/ 0 w 769"/>
                  <a:gd name="T25" fmla="*/ 0 h 1147"/>
                  <a:gd name="T26" fmla="*/ 0 w 769"/>
                  <a:gd name="T27" fmla="*/ 0 h 1147"/>
                  <a:gd name="T28" fmla="*/ 0 w 769"/>
                  <a:gd name="T29" fmla="*/ 0 h 1147"/>
                  <a:gd name="T30" fmla="*/ 0 w 769"/>
                  <a:gd name="T31" fmla="*/ 0 h 1147"/>
                  <a:gd name="T32" fmla="*/ 0 w 769"/>
                  <a:gd name="T33" fmla="*/ 0 h 1147"/>
                  <a:gd name="T34" fmla="*/ 0 w 769"/>
                  <a:gd name="T35" fmla="*/ 0 h 1147"/>
                  <a:gd name="T36" fmla="*/ 0 w 769"/>
                  <a:gd name="T37" fmla="*/ 0 h 1147"/>
                  <a:gd name="T38" fmla="*/ 0 w 769"/>
                  <a:gd name="T39" fmla="*/ 0 h 1147"/>
                  <a:gd name="T40" fmla="*/ 0 w 769"/>
                  <a:gd name="T41" fmla="*/ 0 h 1147"/>
                  <a:gd name="T42" fmla="*/ 0 w 769"/>
                  <a:gd name="T43" fmla="*/ 0 h 1147"/>
                  <a:gd name="T44" fmla="*/ 0 w 769"/>
                  <a:gd name="T45" fmla="*/ 0 h 1147"/>
                  <a:gd name="T46" fmla="*/ 0 w 769"/>
                  <a:gd name="T47" fmla="*/ 0 h 1147"/>
                  <a:gd name="T48" fmla="*/ 0 w 769"/>
                  <a:gd name="T49" fmla="*/ 0 h 1147"/>
                  <a:gd name="T50" fmla="*/ 0 w 769"/>
                  <a:gd name="T51" fmla="*/ 0 h 1147"/>
                  <a:gd name="T52" fmla="*/ 0 w 769"/>
                  <a:gd name="T53" fmla="*/ 0 h 1147"/>
                  <a:gd name="T54" fmla="*/ 0 w 769"/>
                  <a:gd name="T55" fmla="*/ 0 h 1147"/>
                  <a:gd name="T56" fmla="*/ 0 w 769"/>
                  <a:gd name="T57" fmla="*/ 0 h 1147"/>
                  <a:gd name="T58" fmla="*/ 0 w 769"/>
                  <a:gd name="T59" fmla="*/ 0 h 1147"/>
                  <a:gd name="T60" fmla="*/ 0 w 769"/>
                  <a:gd name="T61" fmla="*/ 0 h 1147"/>
                  <a:gd name="T62" fmla="*/ 0 w 769"/>
                  <a:gd name="T63" fmla="*/ 0 h 1147"/>
                  <a:gd name="T64" fmla="*/ 0 w 769"/>
                  <a:gd name="T65" fmla="*/ 0 h 1147"/>
                  <a:gd name="T66" fmla="*/ 0 w 769"/>
                  <a:gd name="T67" fmla="*/ 0 h 1147"/>
                  <a:gd name="T68" fmla="*/ 0 w 769"/>
                  <a:gd name="T69" fmla="*/ 0 h 1147"/>
                  <a:gd name="T70" fmla="*/ 0 w 769"/>
                  <a:gd name="T71" fmla="*/ 0 h 1147"/>
                  <a:gd name="T72" fmla="*/ 0 w 769"/>
                  <a:gd name="T73" fmla="*/ 0 h 1147"/>
                  <a:gd name="T74" fmla="*/ 0 w 769"/>
                  <a:gd name="T75" fmla="*/ 0 h 1147"/>
                  <a:gd name="T76" fmla="*/ 0 w 769"/>
                  <a:gd name="T77" fmla="*/ 0 h 1147"/>
                  <a:gd name="T78" fmla="*/ 0 w 769"/>
                  <a:gd name="T79" fmla="*/ 0 h 1147"/>
                  <a:gd name="T80" fmla="*/ 0 w 769"/>
                  <a:gd name="T81" fmla="*/ 0 h 1147"/>
                  <a:gd name="T82" fmla="*/ 0 w 769"/>
                  <a:gd name="T83" fmla="*/ 0 h 1147"/>
                  <a:gd name="T84" fmla="*/ 0 w 769"/>
                  <a:gd name="T85" fmla="*/ 0 h 1147"/>
                  <a:gd name="T86" fmla="*/ 0 w 769"/>
                  <a:gd name="T87" fmla="*/ 0 h 1147"/>
                  <a:gd name="T88" fmla="*/ 0 w 769"/>
                  <a:gd name="T89" fmla="*/ 0 h 1147"/>
                  <a:gd name="T90" fmla="*/ 0 w 769"/>
                  <a:gd name="T91" fmla="*/ 0 h 1147"/>
                  <a:gd name="T92" fmla="*/ 0 w 769"/>
                  <a:gd name="T93" fmla="*/ 0 h 1147"/>
                  <a:gd name="T94" fmla="*/ 0 w 769"/>
                  <a:gd name="T95" fmla="*/ 0 h 1147"/>
                  <a:gd name="T96" fmla="*/ 0 w 769"/>
                  <a:gd name="T97" fmla="*/ 0 h 1147"/>
                  <a:gd name="T98" fmla="*/ 0 w 769"/>
                  <a:gd name="T99" fmla="*/ 0 h 1147"/>
                  <a:gd name="T100" fmla="*/ 0 w 769"/>
                  <a:gd name="T101" fmla="*/ 0 h 1147"/>
                  <a:gd name="T102" fmla="*/ 0 w 769"/>
                  <a:gd name="T103" fmla="*/ 0 h 1147"/>
                  <a:gd name="T104" fmla="*/ 0 w 769"/>
                  <a:gd name="T105" fmla="*/ 0 h 1147"/>
                  <a:gd name="T106" fmla="*/ 0 w 769"/>
                  <a:gd name="T107" fmla="*/ 0 h 1147"/>
                  <a:gd name="T108" fmla="*/ 0 w 769"/>
                  <a:gd name="T109" fmla="*/ 0 h 1147"/>
                  <a:gd name="T110" fmla="*/ 0 w 769"/>
                  <a:gd name="T111" fmla="*/ 0 h 1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9"/>
                  <a:gd name="T169" fmla="*/ 0 h 1147"/>
                  <a:gd name="T170" fmla="*/ 769 w 769"/>
                  <a:gd name="T171" fmla="*/ 1147 h 1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9" h="1147">
                    <a:moveTo>
                      <a:pt x="390" y="264"/>
                    </a:moveTo>
                    <a:lnTo>
                      <a:pt x="398" y="72"/>
                    </a:lnTo>
                    <a:lnTo>
                      <a:pt x="170" y="0"/>
                    </a:lnTo>
                    <a:lnTo>
                      <a:pt x="157" y="217"/>
                    </a:lnTo>
                    <a:lnTo>
                      <a:pt x="0" y="182"/>
                    </a:lnTo>
                    <a:lnTo>
                      <a:pt x="29" y="482"/>
                    </a:lnTo>
                    <a:lnTo>
                      <a:pt x="157" y="492"/>
                    </a:lnTo>
                    <a:lnTo>
                      <a:pt x="158" y="533"/>
                    </a:lnTo>
                    <a:lnTo>
                      <a:pt x="160" y="573"/>
                    </a:lnTo>
                    <a:lnTo>
                      <a:pt x="166" y="650"/>
                    </a:lnTo>
                    <a:lnTo>
                      <a:pt x="174" y="720"/>
                    </a:lnTo>
                    <a:lnTo>
                      <a:pt x="178" y="754"/>
                    </a:lnTo>
                    <a:lnTo>
                      <a:pt x="184" y="787"/>
                    </a:lnTo>
                    <a:lnTo>
                      <a:pt x="194" y="846"/>
                    </a:lnTo>
                    <a:lnTo>
                      <a:pt x="201" y="875"/>
                    </a:lnTo>
                    <a:lnTo>
                      <a:pt x="209" y="902"/>
                    </a:lnTo>
                    <a:lnTo>
                      <a:pt x="216" y="927"/>
                    </a:lnTo>
                    <a:lnTo>
                      <a:pt x="225" y="951"/>
                    </a:lnTo>
                    <a:lnTo>
                      <a:pt x="234" y="974"/>
                    </a:lnTo>
                    <a:lnTo>
                      <a:pt x="244" y="995"/>
                    </a:lnTo>
                    <a:lnTo>
                      <a:pt x="253" y="1014"/>
                    </a:lnTo>
                    <a:lnTo>
                      <a:pt x="263" y="1033"/>
                    </a:lnTo>
                    <a:lnTo>
                      <a:pt x="275" y="1050"/>
                    </a:lnTo>
                    <a:lnTo>
                      <a:pt x="286" y="1065"/>
                    </a:lnTo>
                    <a:lnTo>
                      <a:pt x="297" y="1079"/>
                    </a:lnTo>
                    <a:lnTo>
                      <a:pt x="310" y="1092"/>
                    </a:lnTo>
                    <a:lnTo>
                      <a:pt x="337" y="1114"/>
                    </a:lnTo>
                    <a:lnTo>
                      <a:pt x="364" y="1130"/>
                    </a:lnTo>
                    <a:lnTo>
                      <a:pt x="395" y="1142"/>
                    </a:lnTo>
                    <a:lnTo>
                      <a:pt x="428" y="1146"/>
                    </a:lnTo>
                    <a:lnTo>
                      <a:pt x="445" y="1147"/>
                    </a:lnTo>
                    <a:lnTo>
                      <a:pt x="463" y="1147"/>
                    </a:lnTo>
                    <a:lnTo>
                      <a:pt x="494" y="1143"/>
                    </a:lnTo>
                    <a:lnTo>
                      <a:pt x="523" y="1138"/>
                    </a:lnTo>
                    <a:lnTo>
                      <a:pt x="550" y="1131"/>
                    </a:lnTo>
                    <a:lnTo>
                      <a:pt x="563" y="1127"/>
                    </a:lnTo>
                    <a:lnTo>
                      <a:pt x="576" y="1123"/>
                    </a:lnTo>
                    <a:lnTo>
                      <a:pt x="588" y="1118"/>
                    </a:lnTo>
                    <a:lnTo>
                      <a:pt x="600" y="1113"/>
                    </a:lnTo>
                    <a:lnTo>
                      <a:pt x="623" y="1102"/>
                    </a:lnTo>
                    <a:lnTo>
                      <a:pt x="633" y="1095"/>
                    </a:lnTo>
                    <a:lnTo>
                      <a:pt x="644" y="1089"/>
                    </a:lnTo>
                    <a:lnTo>
                      <a:pt x="665" y="1076"/>
                    </a:lnTo>
                    <a:lnTo>
                      <a:pt x="673" y="1067"/>
                    </a:lnTo>
                    <a:lnTo>
                      <a:pt x="682" y="1059"/>
                    </a:lnTo>
                    <a:lnTo>
                      <a:pt x="698" y="1042"/>
                    </a:lnTo>
                    <a:lnTo>
                      <a:pt x="705" y="1031"/>
                    </a:lnTo>
                    <a:lnTo>
                      <a:pt x="712" y="1022"/>
                    </a:lnTo>
                    <a:lnTo>
                      <a:pt x="726" y="1003"/>
                    </a:lnTo>
                    <a:lnTo>
                      <a:pt x="737" y="980"/>
                    </a:lnTo>
                    <a:lnTo>
                      <a:pt x="748" y="958"/>
                    </a:lnTo>
                    <a:lnTo>
                      <a:pt x="756" y="933"/>
                    </a:lnTo>
                    <a:lnTo>
                      <a:pt x="762" y="907"/>
                    </a:lnTo>
                    <a:lnTo>
                      <a:pt x="763" y="888"/>
                    </a:lnTo>
                    <a:lnTo>
                      <a:pt x="766" y="871"/>
                    </a:lnTo>
                    <a:lnTo>
                      <a:pt x="767" y="853"/>
                    </a:lnTo>
                    <a:lnTo>
                      <a:pt x="769" y="836"/>
                    </a:lnTo>
                    <a:lnTo>
                      <a:pt x="768" y="834"/>
                    </a:lnTo>
                    <a:lnTo>
                      <a:pt x="768" y="833"/>
                    </a:lnTo>
                    <a:lnTo>
                      <a:pt x="768" y="831"/>
                    </a:lnTo>
                    <a:lnTo>
                      <a:pt x="768" y="826"/>
                    </a:lnTo>
                    <a:lnTo>
                      <a:pt x="768" y="817"/>
                    </a:lnTo>
                    <a:lnTo>
                      <a:pt x="768" y="799"/>
                    </a:lnTo>
                    <a:lnTo>
                      <a:pt x="767" y="796"/>
                    </a:lnTo>
                    <a:lnTo>
                      <a:pt x="767" y="795"/>
                    </a:lnTo>
                    <a:lnTo>
                      <a:pt x="767" y="793"/>
                    </a:lnTo>
                    <a:lnTo>
                      <a:pt x="767" y="789"/>
                    </a:lnTo>
                    <a:lnTo>
                      <a:pt x="767" y="779"/>
                    </a:lnTo>
                    <a:lnTo>
                      <a:pt x="767" y="761"/>
                    </a:lnTo>
                    <a:lnTo>
                      <a:pt x="752" y="694"/>
                    </a:lnTo>
                    <a:lnTo>
                      <a:pt x="591" y="655"/>
                    </a:lnTo>
                    <a:lnTo>
                      <a:pt x="596" y="673"/>
                    </a:lnTo>
                    <a:lnTo>
                      <a:pt x="597" y="682"/>
                    </a:lnTo>
                    <a:lnTo>
                      <a:pt x="599" y="692"/>
                    </a:lnTo>
                    <a:lnTo>
                      <a:pt x="601" y="709"/>
                    </a:lnTo>
                    <a:lnTo>
                      <a:pt x="604" y="727"/>
                    </a:lnTo>
                    <a:lnTo>
                      <a:pt x="602" y="743"/>
                    </a:lnTo>
                    <a:lnTo>
                      <a:pt x="601" y="759"/>
                    </a:lnTo>
                    <a:lnTo>
                      <a:pt x="599" y="773"/>
                    </a:lnTo>
                    <a:lnTo>
                      <a:pt x="597" y="779"/>
                    </a:lnTo>
                    <a:lnTo>
                      <a:pt x="596" y="781"/>
                    </a:lnTo>
                    <a:lnTo>
                      <a:pt x="596" y="783"/>
                    </a:lnTo>
                    <a:lnTo>
                      <a:pt x="596" y="787"/>
                    </a:lnTo>
                    <a:lnTo>
                      <a:pt x="590" y="799"/>
                    </a:lnTo>
                    <a:lnTo>
                      <a:pt x="583" y="811"/>
                    </a:lnTo>
                    <a:lnTo>
                      <a:pt x="579" y="816"/>
                    </a:lnTo>
                    <a:lnTo>
                      <a:pt x="576" y="818"/>
                    </a:lnTo>
                    <a:lnTo>
                      <a:pt x="575" y="819"/>
                    </a:lnTo>
                    <a:lnTo>
                      <a:pt x="575" y="821"/>
                    </a:lnTo>
                    <a:lnTo>
                      <a:pt x="567" y="833"/>
                    </a:lnTo>
                    <a:lnTo>
                      <a:pt x="556" y="841"/>
                    </a:lnTo>
                    <a:lnTo>
                      <a:pt x="545" y="850"/>
                    </a:lnTo>
                    <a:lnTo>
                      <a:pt x="532" y="857"/>
                    </a:lnTo>
                    <a:lnTo>
                      <a:pt x="519" y="865"/>
                    </a:lnTo>
                    <a:lnTo>
                      <a:pt x="505" y="867"/>
                    </a:lnTo>
                    <a:lnTo>
                      <a:pt x="494" y="867"/>
                    </a:lnTo>
                    <a:lnTo>
                      <a:pt x="482" y="863"/>
                    </a:lnTo>
                    <a:lnTo>
                      <a:pt x="472" y="858"/>
                    </a:lnTo>
                    <a:lnTo>
                      <a:pt x="462" y="848"/>
                    </a:lnTo>
                    <a:lnTo>
                      <a:pt x="453" y="834"/>
                    </a:lnTo>
                    <a:lnTo>
                      <a:pt x="444" y="817"/>
                    </a:lnTo>
                    <a:lnTo>
                      <a:pt x="436" y="798"/>
                    </a:lnTo>
                    <a:lnTo>
                      <a:pt x="428" y="773"/>
                    </a:lnTo>
                    <a:lnTo>
                      <a:pt x="421" y="745"/>
                    </a:lnTo>
                    <a:lnTo>
                      <a:pt x="414" y="715"/>
                    </a:lnTo>
                    <a:lnTo>
                      <a:pt x="410" y="681"/>
                    </a:lnTo>
                    <a:lnTo>
                      <a:pt x="404" y="642"/>
                    </a:lnTo>
                    <a:lnTo>
                      <a:pt x="401" y="601"/>
                    </a:lnTo>
                    <a:lnTo>
                      <a:pt x="397" y="557"/>
                    </a:lnTo>
                    <a:lnTo>
                      <a:pt x="395" y="510"/>
                    </a:lnTo>
                    <a:lnTo>
                      <a:pt x="686" y="531"/>
                    </a:lnTo>
                    <a:lnTo>
                      <a:pt x="689" y="329"/>
                    </a:lnTo>
                    <a:lnTo>
                      <a:pt x="390" y="264"/>
                    </a:lnTo>
                    <a:close/>
                  </a:path>
                </a:pathLst>
              </a:custGeom>
              <a:solidFill>
                <a:schemeClr val="bg1"/>
              </a:solidFill>
              <a:ln w="9525">
                <a:noFill/>
                <a:round/>
                <a:headEnd/>
                <a:tailEnd/>
              </a:ln>
            </p:spPr>
            <p:txBody>
              <a:bodyPr/>
              <a:lstStyle/>
              <a:p>
                <a:endParaRPr lang="en-US"/>
              </a:p>
            </p:txBody>
          </p:sp>
          <p:sp>
            <p:nvSpPr>
              <p:cNvPr id="25613" name="Freeform 35"/>
              <p:cNvSpPr>
                <a:spLocks noEditPoints="1"/>
              </p:cNvSpPr>
              <p:nvPr/>
            </p:nvSpPr>
            <p:spPr bwMode="auto">
              <a:xfrm>
                <a:off x="4953" y="4519"/>
                <a:ext cx="153" cy="160"/>
              </a:xfrm>
              <a:custGeom>
                <a:avLst/>
                <a:gdLst>
                  <a:gd name="T0" fmla="*/ 0 w 917"/>
                  <a:gd name="T1" fmla="*/ 0 h 950"/>
                  <a:gd name="T2" fmla="*/ 0 w 917"/>
                  <a:gd name="T3" fmla="*/ 0 h 950"/>
                  <a:gd name="T4" fmla="*/ 0 w 917"/>
                  <a:gd name="T5" fmla="*/ 0 h 950"/>
                  <a:gd name="T6" fmla="*/ 0 w 917"/>
                  <a:gd name="T7" fmla="*/ 0 h 950"/>
                  <a:gd name="T8" fmla="*/ 0 w 917"/>
                  <a:gd name="T9" fmla="*/ 0 h 950"/>
                  <a:gd name="T10" fmla="*/ 0 w 917"/>
                  <a:gd name="T11" fmla="*/ 0 h 950"/>
                  <a:gd name="T12" fmla="*/ 0 w 917"/>
                  <a:gd name="T13" fmla="*/ 0 h 950"/>
                  <a:gd name="T14" fmla="*/ 0 w 917"/>
                  <a:gd name="T15" fmla="*/ 0 h 950"/>
                  <a:gd name="T16" fmla="*/ 0 w 917"/>
                  <a:gd name="T17" fmla="*/ 0 h 950"/>
                  <a:gd name="T18" fmla="*/ 0 w 917"/>
                  <a:gd name="T19" fmla="*/ 0 h 950"/>
                  <a:gd name="T20" fmla="*/ 0 w 917"/>
                  <a:gd name="T21" fmla="*/ 0 h 950"/>
                  <a:gd name="T22" fmla="*/ 0 w 917"/>
                  <a:gd name="T23" fmla="*/ 0 h 950"/>
                  <a:gd name="T24" fmla="*/ 0 w 917"/>
                  <a:gd name="T25" fmla="*/ 0 h 950"/>
                  <a:gd name="T26" fmla="*/ 0 w 917"/>
                  <a:gd name="T27" fmla="*/ 0 h 950"/>
                  <a:gd name="T28" fmla="*/ 0 w 917"/>
                  <a:gd name="T29" fmla="*/ 0 h 950"/>
                  <a:gd name="T30" fmla="*/ 0 w 917"/>
                  <a:gd name="T31" fmla="*/ 0 h 950"/>
                  <a:gd name="T32" fmla="*/ 0 w 917"/>
                  <a:gd name="T33" fmla="*/ 0 h 950"/>
                  <a:gd name="T34" fmla="*/ 0 w 917"/>
                  <a:gd name="T35" fmla="*/ 0 h 950"/>
                  <a:gd name="T36" fmla="*/ 0 w 917"/>
                  <a:gd name="T37" fmla="*/ 0 h 950"/>
                  <a:gd name="T38" fmla="*/ 0 w 917"/>
                  <a:gd name="T39" fmla="*/ 0 h 950"/>
                  <a:gd name="T40" fmla="*/ 0 w 917"/>
                  <a:gd name="T41" fmla="*/ 0 h 950"/>
                  <a:gd name="T42" fmla="*/ 0 w 917"/>
                  <a:gd name="T43" fmla="*/ 0 h 950"/>
                  <a:gd name="T44" fmla="*/ 0 w 917"/>
                  <a:gd name="T45" fmla="*/ 0 h 950"/>
                  <a:gd name="T46" fmla="*/ 0 w 917"/>
                  <a:gd name="T47" fmla="*/ 0 h 950"/>
                  <a:gd name="T48" fmla="*/ 0 w 917"/>
                  <a:gd name="T49" fmla="*/ 0 h 950"/>
                  <a:gd name="T50" fmla="*/ 0 w 917"/>
                  <a:gd name="T51" fmla="*/ 0 h 950"/>
                  <a:gd name="T52" fmla="*/ 0 w 917"/>
                  <a:gd name="T53" fmla="*/ 0 h 950"/>
                  <a:gd name="T54" fmla="*/ 0 w 917"/>
                  <a:gd name="T55" fmla="*/ 0 h 950"/>
                  <a:gd name="T56" fmla="*/ 0 w 917"/>
                  <a:gd name="T57" fmla="*/ 0 h 950"/>
                  <a:gd name="T58" fmla="*/ 0 w 917"/>
                  <a:gd name="T59" fmla="*/ 0 h 950"/>
                  <a:gd name="T60" fmla="*/ 0 w 917"/>
                  <a:gd name="T61" fmla="*/ 0 h 950"/>
                  <a:gd name="T62" fmla="*/ 0 w 917"/>
                  <a:gd name="T63" fmla="*/ 0 h 950"/>
                  <a:gd name="T64" fmla="*/ 0 w 917"/>
                  <a:gd name="T65" fmla="*/ 0 h 950"/>
                  <a:gd name="T66" fmla="*/ 0 w 917"/>
                  <a:gd name="T67" fmla="*/ 0 h 950"/>
                  <a:gd name="T68" fmla="*/ 0 w 917"/>
                  <a:gd name="T69" fmla="*/ 0 h 950"/>
                  <a:gd name="T70" fmla="*/ 0 w 917"/>
                  <a:gd name="T71" fmla="*/ 0 h 950"/>
                  <a:gd name="T72" fmla="*/ 0 w 917"/>
                  <a:gd name="T73" fmla="*/ 0 h 950"/>
                  <a:gd name="T74" fmla="*/ 0 w 917"/>
                  <a:gd name="T75" fmla="*/ 0 h 950"/>
                  <a:gd name="T76" fmla="*/ 0 w 917"/>
                  <a:gd name="T77" fmla="*/ 0 h 950"/>
                  <a:gd name="T78" fmla="*/ 0 w 917"/>
                  <a:gd name="T79" fmla="*/ 0 h 950"/>
                  <a:gd name="T80" fmla="*/ 0 w 917"/>
                  <a:gd name="T81" fmla="*/ 0 h 950"/>
                  <a:gd name="T82" fmla="*/ 0 w 917"/>
                  <a:gd name="T83" fmla="*/ 0 h 950"/>
                  <a:gd name="T84" fmla="*/ 0 w 917"/>
                  <a:gd name="T85" fmla="*/ 0 h 950"/>
                  <a:gd name="T86" fmla="*/ 0 w 917"/>
                  <a:gd name="T87" fmla="*/ 0 h 950"/>
                  <a:gd name="T88" fmla="*/ 0 w 917"/>
                  <a:gd name="T89" fmla="*/ 0 h 950"/>
                  <a:gd name="T90" fmla="*/ 0 w 917"/>
                  <a:gd name="T91" fmla="*/ 0 h 950"/>
                  <a:gd name="T92" fmla="*/ 0 w 917"/>
                  <a:gd name="T93" fmla="*/ 0 h 950"/>
                  <a:gd name="T94" fmla="*/ 0 w 917"/>
                  <a:gd name="T95" fmla="*/ 0 h 950"/>
                  <a:gd name="T96" fmla="*/ 0 w 917"/>
                  <a:gd name="T97" fmla="*/ 0 h 950"/>
                  <a:gd name="T98" fmla="*/ 0 w 917"/>
                  <a:gd name="T99" fmla="*/ 0 h 950"/>
                  <a:gd name="T100" fmla="*/ 0 w 917"/>
                  <a:gd name="T101" fmla="*/ 0 h 950"/>
                  <a:gd name="T102" fmla="*/ 0 w 917"/>
                  <a:gd name="T103" fmla="*/ 0 h 950"/>
                  <a:gd name="T104" fmla="*/ 0 w 917"/>
                  <a:gd name="T105" fmla="*/ 0 h 950"/>
                  <a:gd name="T106" fmla="*/ 0 w 917"/>
                  <a:gd name="T107" fmla="*/ 0 h 950"/>
                  <a:gd name="T108" fmla="*/ 0 w 917"/>
                  <a:gd name="T109" fmla="*/ 0 h 950"/>
                  <a:gd name="T110" fmla="*/ 0 w 917"/>
                  <a:gd name="T111" fmla="*/ 0 h 950"/>
                  <a:gd name="T112" fmla="*/ 0 w 917"/>
                  <a:gd name="T113" fmla="*/ 0 h 950"/>
                  <a:gd name="T114" fmla="*/ 0 w 917"/>
                  <a:gd name="T115" fmla="*/ 0 h 950"/>
                  <a:gd name="T116" fmla="*/ 0 w 917"/>
                  <a:gd name="T117" fmla="*/ 0 h 950"/>
                  <a:gd name="T118" fmla="*/ 0 w 917"/>
                  <a:gd name="T119" fmla="*/ 0 h 950"/>
                  <a:gd name="T120" fmla="*/ 0 w 917"/>
                  <a:gd name="T121" fmla="*/ 0 h 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
                  <a:gd name="T184" fmla="*/ 0 h 950"/>
                  <a:gd name="T185" fmla="*/ 917 w 917"/>
                  <a:gd name="T186" fmla="*/ 950 h 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 h="950">
                    <a:moveTo>
                      <a:pt x="36" y="336"/>
                    </a:moveTo>
                    <a:lnTo>
                      <a:pt x="14" y="407"/>
                    </a:lnTo>
                    <a:lnTo>
                      <a:pt x="6" y="441"/>
                    </a:lnTo>
                    <a:lnTo>
                      <a:pt x="3" y="477"/>
                    </a:lnTo>
                    <a:lnTo>
                      <a:pt x="0" y="511"/>
                    </a:lnTo>
                    <a:lnTo>
                      <a:pt x="0" y="546"/>
                    </a:lnTo>
                    <a:lnTo>
                      <a:pt x="5" y="614"/>
                    </a:lnTo>
                    <a:lnTo>
                      <a:pt x="11" y="655"/>
                    </a:lnTo>
                    <a:lnTo>
                      <a:pt x="14" y="674"/>
                    </a:lnTo>
                    <a:lnTo>
                      <a:pt x="20" y="695"/>
                    </a:lnTo>
                    <a:lnTo>
                      <a:pt x="33" y="730"/>
                    </a:lnTo>
                    <a:lnTo>
                      <a:pt x="39" y="747"/>
                    </a:lnTo>
                    <a:lnTo>
                      <a:pt x="48" y="765"/>
                    </a:lnTo>
                    <a:lnTo>
                      <a:pt x="56" y="780"/>
                    </a:lnTo>
                    <a:lnTo>
                      <a:pt x="67" y="795"/>
                    </a:lnTo>
                    <a:lnTo>
                      <a:pt x="88" y="823"/>
                    </a:lnTo>
                    <a:lnTo>
                      <a:pt x="112" y="848"/>
                    </a:lnTo>
                    <a:lnTo>
                      <a:pt x="124" y="859"/>
                    </a:lnTo>
                    <a:lnTo>
                      <a:pt x="139" y="872"/>
                    </a:lnTo>
                    <a:lnTo>
                      <a:pt x="167" y="890"/>
                    </a:lnTo>
                    <a:lnTo>
                      <a:pt x="182" y="898"/>
                    </a:lnTo>
                    <a:lnTo>
                      <a:pt x="199" y="907"/>
                    </a:lnTo>
                    <a:lnTo>
                      <a:pt x="234" y="921"/>
                    </a:lnTo>
                    <a:lnTo>
                      <a:pt x="253" y="926"/>
                    </a:lnTo>
                    <a:lnTo>
                      <a:pt x="273" y="933"/>
                    </a:lnTo>
                    <a:lnTo>
                      <a:pt x="313" y="941"/>
                    </a:lnTo>
                    <a:lnTo>
                      <a:pt x="357" y="947"/>
                    </a:lnTo>
                    <a:lnTo>
                      <a:pt x="403" y="949"/>
                    </a:lnTo>
                    <a:lnTo>
                      <a:pt x="427" y="949"/>
                    </a:lnTo>
                    <a:lnTo>
                      <a:pt x="453" y="950"/>
                    </a:lnTo>
                    <a:lnTo>
                      <a:pt x="492" y="948"/>
                    </a:lnTo>
                    <a:lnTo>
                      <a:pt x="510" y="946"/>
                    </a:lnTo>
                    <a:lnTo>
                      <a:pt x="519" y="945"/>
                    </a:lnTo>
                    <a:lnTo>
                      <a:pt x="529" y="945"/>
                    </a:lnTo>
                    <a:lnTo>
                      <a:pt x="565" y="939"/>
                    </a:lnTo>
                    <a:lnTo>
                      <a:pt x="601" y="932"/>
                    </a:lnTo>
                    <a:lnTo>
                      <a:pt x="634" y="923"/>
                    </a:lnTo>
                    <a:lnTo>
                      <a:pt x="640" y="920"/>
                    </a:lnTo>
                    <a:lnTo>
                      <a:pt x="648" y="917"/>
                    </a:lnTo>
                    <a:lnTo>
                      <a:pt x="664" y="913"/>
                    </a:lnTo>
                    <a:lnTo>
                      <a:pt x="694" y="900"/>
                    </a:lnTo>
                    <a:lnTo>
                      <a:pt x="722" y="887"/>
                    </a:lnTo>
                    <a:lnTo>
                      <a:pt x="747" y="871"/>
                    </a:lnTo>
                    <a:lnTo>
                      <a:pt x="758" y="862"/>
                    </a:lnTo>
                    <a:lnTo>
                      <a:pt x="764" y="857"/>
                    </a:lnTo>
                    <a:lnTo>
                      <a:pt x="771" y="854"/>
                    </a:lnTo>
                    <a:lnTo>
                      <a:pt x="775" y="848"/>
                    </a:lnTo>
                    <a:lnTo>
                      <a:pt x="781" y="844"/>
                    </a:lnTo>
                    <a:lnTo>
                      <a:pt x="792" y="834"/>
                    </a:lnTo>
                    <a:lnTo>
                      <a:pt x="814" y="814"/>
                    </a:lnTo>
                    <a:lnTo>
                      <a:pt x="832" y="791"/>
                    </a:lnTo>
                    <a:lnTo>
                      <a:pt x="835" y="784"/>
                    </a:lnTo>
                    <a:lnTo>
                      <a:pt x="840" y="779"/>
                    </a:lnTo>
                    <a:lnTo>
                      <a:pt x="849" y="767"/>
                    </a:lnTo>
                    <a:lnTo>
                      <a:pt x="865" y="742"/>
                    </a:lnTo>
                    <a:lnTo>
                      <a:pt x="872" y="729"/>
                    </a:lnTo>
                    <a:lnTo>
                      <a:pt x="875" y="722"/>
                    </a:lnTo>
                    <a:lnTo>
                      <a:pt x="880" y="716"/>
                    </a:lnTo>
                    <a:lnTo>
                      <a:pt x="893" y="678"/>
                    </a:lnTo>
                    <a:lnTo>
                      <a:pt x="905" y="639"/>
                    </a:lnTo>
                    <a:lnTo>
                      <a:pt x="911" y="598"/>
                    </a:lnTo>
                    <a:lnTo>
                      <a:pt x="917" y="557"/>
                    </a:lnTo>
                    <a:lnTo>
                      <a:pt x="917" y="488"/>
                    </a:lnTo>
                    <a:lnTo>
                      <a:pt x="748" y="434"/>
                    </a:lnTo>
                    <a:lnTo>
                      <a:pt x="746" y="446"/>
                    </a:lnTo>
                    <a:lnTo>
                      <a:pt x="745" y="460"/>
                    </a:lnTo>
                    <a:lnTo>
                      <a:pt x="742" y="472"/>
                    </a:lnTo>
                    <a:lnTo>
                      <a:pt x="741" y="486"/>
                    </a:lnTo>
                    <a:lnTo>
                      <a:pt x="737" y="510"/>
                    </a:lnTo>
                    <a:lnTo>
                      <a:pt x="731" y="533"/>
                    </a:lnTo>
                    <a:lnTo>
                      <a:pt x="723" y="553"/>
                    </a:lnTo>
                    <a:lnTo>
                      <a:pt x="715" y="573"/>
                    </a:lnTo>
                    <a:lnTo>
                      <a:pt x="705" y="592"/>
                    </a:lnTo>
                    <a:lnTo>
                      <a:pt x="703" y="593"/>
                    </a:lnTo>
                    <a:lnTo>
                      <a:pt x="702" y="595"/>
                    </a:lnTo>
                    <a:lnTo>
                      <a:pt x="699" y="599"/>
                    </a:lnTo>
                    <a:lnTo>
                      <a:pt x="695" y="609"/>
                    </a:lnTo>
                    <a:lnTo>
                      <a:pt x="688" y="615"/>
                    </a:lnTo>
                    <a:lnTo>
                      <a:pt x="686" y="617"/>
                    </a:lnTo>
                    <a:lnTo>
                      <a:pt x="685" y="619"/>
                    </a:lnTo>
                    <a:lnTo>
                      <a:pt x="682" y="623"/>
                    </a:lnTo>
                    <a:lnTo>
                      <a:pt x="669" y="637"/>
                    </a:lnTo>
                    <a:lnTo>
                      <a:pt x="654" y="648"/>
                    </a:lnTo>
                    <a:lnTo>
                      <a:pt x="639" y="660"/>
                    </a:lnTo>
                    <a:lnTo>
                      <a:pt x="621" y="669"/>
                    </a:lnTo>
                    <a:lnTo>
                      <a:pt x="603" y="677"/>
                    </a:lnTo>
                    <a:lnTo>
                      <a:pt x="593" y="679"/>
                    </a:lnTo>
                    <a:lnTo>
                      <a:pt x="584" y="682"/>
                    </a:lnTo>
                    <a:lnTo>
                      <a:pt x="563" y="688"/>
                    </a:lnTo>
                    <a:lnTo>
                      <a:pt x="528" y="690"/>
                    </a:lnTo>
                    <a:lnTo>
                      <a:pt x="511" y="690"/>
                    </a:lnTo>
                    <a:lnTo>
                      <a:pt x="495" y="689"/>
                    </a:lnTo>
                    <a:lnTo>
                      <a:pt x="463" y="682"/>
                    </a:lnTo>
                    <a:lnTo>
                      <a:pt x="448" y="678"/>
                    </a:lnTo>
                    <a:lnTo>
                      <a:pt x="434" y="672"/>
                    </a:lnTo>
                    <a:lnTo>
                      <a:pt x="417" y="663"/>
                    </a:lnTo>
                    <a:lnTo>
                      <a:pt x="403" y="655"/>
                    </a:lnTo>
                    <a:lnTo>
                      <a:pt x="391" y="646"/>
                    </a:lnTo>
                    <a:lnTo>
                      <a:pt x="381" y="637"/>
                    </a:lnTo>
                    <a:lnTo>
                      <a:pt x="370" y="626"/>
                    </a:lnTo>
                    <a:lnTo>
                      <a:pt x="362" y="614"/>
                    </a:lnTo>
                    <a:lnTo>
                      <a:pt x="356" y="602"/>
                    </a:lnTo>
                    <a:lnTo>
                      <a:pt x="351" y="590"/>
                    </a:lnTo>
                    <a:lnTo>
                      <a:pt x="812" y="279"/>
                    </a:lnTo>
                    <a:lnTo>
                      <a:pt x="793" y="248"/>
                    </a:lnTo>
                    <a:lnTo>
                      <a:pt x="774" y="219"/>
                    </a:lnTo>
                    <a:lnTo>
                      <a:pt x="754" y="191"/>
                    </a:lnTo>
                    <a:lnTo>
                      <a:pt x="732" y="165"/>
                    </a:lnTo>
                    <a:lnTo>
                      <a:pt x="708" y="139"/>
                    </a:lnTo>
                    <a:lnTo>
                      <a:pt x="683" y="116"/>
                    </a:lnTo>
                    <a:lnTo>
                      <a:pt x="656" y="93"/>
                    </a:lnTo>
                    <a:lnTo>
                      <a:pt x="629" y="73"/>
                    </a:lnTo>
                    <a:lnTo>
                      <a:pt x="599" y="52"/>
                    </a:lnTo>
                    <a:lnTo>
                      <a:pt x="570" y="37"/>
                    </a:lnTo>
                    <a:lnTo>
                      <a:pt x="541" y="23"/>
                    </a:lnTo>
                    <a:lnTo>
                      <a:pt x="513" y="13"/>
                    </a:lnTo>
                    <a:lnTo>
                      <a:pt x="484" y="5"/>
                    </a:lnTo>
                    <a:lnTo>
                      <a:pt x="454" y="1"/>
                    </a:lnTo>
                    <a:lnTo>
                      <a:pt x="425" y="0"/>
                    </a:lnTo>
                    <a:lnTo>
                      <a:pt x="398" y="2"/>
                    </a:lnTo>
                    <a:lnTo>
                      <a:pt x="368" y="7"/>
                    </a:lnTo>
                    <a:lnTo>
                      <a:pt x="339" y="15"/>
                    </a:lnTo>
                    <a:lnTo>
                      <a:pt x="309" y="25"/>
                    </a:lnTo>
                    <a:lnTo>
                      <a:pt x="280" y="40"/>
                    </a:lnTo>
                    <a:lnTo>
                      <a:pt x="250" y="56"/>
                    </a:lnTo>
                    <a:lnTo>
                      <a:pt x="221" y="76"/>
                    </a:lnTo>
                    <a:lnTo>
                      <a:pt x="191" y="99"/>
                    </a:lnTo>
                    <a:lnTo>
                      <a:pt x="162" y="125"/>
                    </a:lnTo>
                    <a:lnTo>
                      <a:pt x="141" y="143"/>
                    </a:lnTo>
                    <a:lnTo>
                      <a:pt x="123" y="165"/>
                    </a:lnTo>
                    <a:lnTo>
                      <a:pt x="105" y="187"/>
                    </a:lnTo>
                    <a:lnTo>
                      <a:pt x="89" y="214"/>
                    </a:lnTo>
                    <a:lnTo>
                      <a:pt x="73" y="240"/>
                    </a:lnTo>
                    <a:lnTo>
                      <a:pt x="60" y="270"/>
                    </a:lnTo>
                    <a:lnTo>
                      <a:pt x="47" y="301"/>
                    </a:lnTo>
                    <a:lnTo>
                      <a:pt x="36" y="336"/>
                    </a:lnTo>
                    <a:close/>
                    <a:moveTo>
                      <a:pt x="485" y="169"/>
                    </a:moveTo>
                    <a:lnTo>
                      <a:pt x="499" y="185"/>
                    </a:lnTo>
                    <a:lnTo>
                      <a:pt x="504" y="194"/>
                    </a:lnTo>
                    <a:lnTo>
                      <a:pt x="509" y="203"/>
                    </a:lnTo>
                    <a:lnTo>
                      <a:pt x="511" y="212"/>
                    </a:lnTo>
                    <a:lnTo>
                      <a:pt x="512" y="222"/>
                    </a:lnTo>
                    <a:lnTo>
                      <a:pt x="512" y="242"/>
                    </a:lnTo>
                    <a:lnTo>
                      <a:pt x="505" y="262"/>
                    </a:lnTo>
                    <a:lnTo>
                      <a:pt x="494" y="285"/>
                    </a:lnTo>
                    <a:lnTo>
                      <a:pt x="486" y="296"/>
                    </a:lnTo>
                    <a:lnTo>
                      <a:pt x="477" y="309"/>
                    </a:lnTo>
                    <a:lnTo>
                      <a:pt x="467" y="320"/>
                    </a:lnTo>
                    <a:lnTo>
                      <a:pt x="455" y="334"/>
                    </a:lnTo>
                    <a:lnTo>
                      <a:pt x="427" y="359"/>
                    </a:lnTo>
                    <a:lnTo>
                      <a:pt x="402" y="379"/>
                    </a:lnTo>
                    <a:lnTo>
                      <a:pt x="377" y="393"/>
                    </a:lnTo>
                    <a:lnTo>
                      <a:pt x="366" y="399"/>
                    </a:lnTo>
                    <a:lnTo>
                      <a:pt x="355" y="403"/>
                    </a:lnTo>
                    <a:lnTo>
                      <a:pt x="343" y="405"/>
                    </a:lnTo>
                    <a:lnTo>
                      <a:pt x="332" y="407"/>
                    </a:lnTo>
                    <a:lnTo>
                      <a:pt x="321" y="407"/>
                    </a:lnTo>
                    <a:lnTo>
                      <a:pt x="311" y="405"/>
                    </a:lnTo>
                    <a:lnTo>
                      <a:pt x="301" y="402"/>
                    </a:lnTo>
                    <a:lnTo>
                      <a:pt x="292" y="397"/>
                    </a:lnTo>
                    <a:lnTo>
                      <a:pt x="275" y="386"/>
                    </a:lnTo>
                    <a:lnTo>
                      <a:pt x="266" y="376"/>
                    </a:lnTo>
                    <a:lnTo>
                      <a:pt x="260" y="367"/>
                    </a:lnTo>
                    <a:lnTo>
                      <a:pt x="255" y="357"/>
                    </a:lnTo>
                    <a:lnTo>
                      <a:pt x="251" y="348"/>
                    </a:lnTo>
                    <a:lnTo>
                      <a:pt x="248" y="335"/>
                    </a:lnTo>
                    <a:lnTo>
                      <a:pt x="247" y="324"/>
                    </a:lnTo>
                    <a:lnTo>
                      <a:pt x="246" y="311"/>
                    </a:lnTo>
                    <a:lnTo>
                      <a:pt x="248" y="300"/>
                    </a:lnTo>
                    <a:lnTo>
                      <a:pt x="253" y="271"/>
                    </a:lnTo>
                    <a:lnTo>
                      <a:pt x="263" y="247"/>
                    </a:lnTo>
                    <a:lnTo>
                      <a:pt x="277" y="222"/>
                    </a:lnTo>
                    <a:lnTo>
                      <a:pt x="298" y="200"/>
                    </a:lnTo>
                    <a:lnTo>
                      <a:pt x="318" y="180"/>
                    </a:lnTo>
                    <a:lnTo>
                      <a:pt x="342" y="164"/>
                    </a:lnTo>
                    <a:lnTo>
                      <a:pt x="367" y="152"/>
                    </a:lnTo>
                    <a:lnTo>
                      <a:pt x="395" y="148"/>
                    </a:lnTo>
                    <a:lnTo>
                      <a:pt x="408" y="144"/>
                    </a:lnTo>
                    <a:lnTo>
                      <a:pt x="420" y="144"/>
                    </a:lnTo>
                    <a:lnTo>
                      <a:pt x="432" y="144"/>
                    </a:lnTo>
                    <a:lnTo>
                      <a:pt x="444" y="148"/>
                    </a:lnTo>
                    <a:lnTo>
                      <a:pt x="454" y="150"/>
                    </a:lnTo>
                    <a:lnTo>
                      <a:pt x="466" y="156"/>
                    </a:lnTo>
                    <a:lnTo>
                      <a:pt x="475" y="161"/>
                    </a:lnTo>
                    <a:lnTo>
                      <a:pt x="485" y="169"/>
                    </a:lnTo>
                    <a:close/>
                  </a:path>
                </a:pathLst>
              </a:custGeom>
              <a:solidFill>
                <a:schemeClr val="bg1"/>
              </a:solidFill>
              <a:ln w="9525">
                <a:noFill/>
                <a:round/>
                <a:headEnd/>
                <a:tailEnd/>
              </a:ln>
            </p:spPr>
            <p:txBody>
              <a:bodyPr/>
              <a:lstStyle/>
              <a:p>
                <a:endParaRPr lang="en-US"/>
              </a:p>
            </p:txBody>
          </p:sp>
          <p:sp>
            <p:nvSpPr>
              <p:cNvPr id="25614" name="Freeform 36"/>
              <p:cNvSpPr>
                <a:spLocks/>
              </p:cNvSpPr>
              <p:nvPr/>
            </p:nvSpPr>
            <p:spPr bwMode="auto">
              <a:xfrm>
                <a:off x="6063" y="4517"/>
                <a:ext cx="132" cy="172"/>
              </a:xfrm>
              <a:custGeom>
                <a:avLst/>
                <a:gdLst>
                  <a:gd name="T0" fmla="*/ 0 w 792"/>
                  <a:gd name="T1" fmla="*/ 0 h 1025"/>
                  <a:gd name="T2" fmla="*/ 0 w 792"/>
                  <a:gd name="T3" fmla="*/ 0 h 1025"/>
                  <a:gd name="T4" fmla="*/ 0 w 792"/>
                  <a:gd name="T5" fmla="*/ 0 h 1025"/>
                  <a:gd name="T6" fmla="*/ 0 w 792"/>
                  <a:gd name="T7" fmla="*/ 0 h 1025"/>
                  <a:gd name="T8" fmla="*/ 0 w 792"/>
                  <a:gd name="T9" fmla="*/ 0 h 1025"/>
                  <a:gd name="T10" fmla="*/ 0 w 792"/>
                  <a:gd name="T11" fmla="*/ 0 h 1025"/>
                  <a:gd name="T12" fmla="*/ 0 w 792"/>
                  <a:gd name="T13" fmla="*/ 0 h 1025"/>
                  <a:gd name="T14" fmla="*/ 0 w 792"/>
                  <a:gd name="T15" fmla="*/ 0 h 1025"/>
                  <a:gd name="T16" fmla="*/ 0 w 792"/>
                  <a:gd name="T17" fmla="*/ 0 h 1025"/>
                  <a:gd name="T18" fmla="*/ 0 w 792"/>
                  <a:gd name="T19" fmla="*/ 0 h 1025"/>
                  <a:gd name="T20" fmla="*/ 0 w 792"/>
                  <a:gd name="T21" fmla="*/ 0 h 1025"/>
                  <a:gd name="T22" fmla="*/ 0 w 792"/>
                  <a:gd name="T23" fmla="*/ 0 h 1025"/>
                  <a:gd name="T24" fmla="*/ 0 w 792"/>
                  <a:gd name="T25" fmla="*/ 0 h 1025"/>
                  <a:gd name="T26" fmla="*/ 0 w 792"/>
                  <a:gd name="T27" fmla="*/ 0 h 1025"/>
                  <a:gd name="T28" fmla="*/ 0 w 792"/>
                  <a:gd name="T29" fmla="*/ 0 h 1025"/>
                  <a:gd name="T30" fmla="*/ 0 w 792"/>
                  <a:gd name="T31" fmla="*/ 0 h 10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2"/>
                  <a:gd name="T49" fmla="*/ 0 h 1025"/>
                  <a:gd name="T50" fmla="*/ 792 w 792"/>
                  <a:gd name="T51" fmla="*/ 1025 h 10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2" h="1025">
                    <a:moveTo>
                      <a:pt x="410" y="659"/>
                    </a:moveTo>
                    <a:lnTo>
                      <a:pt x="664" y="0"/>
                    </a:lnTo>
                    <a:lnTo>
                      <a:pt x="0" y="45"/>
                    </a:lnTo>
                    <a:lnTo>
                      <a:pt x="25" y="410"/>
                    </a:lnTo>
                    <a:lnTo>
                      <a:pt x="184" y="383"/>
                    </a:lnTo>
                    <a:lnTo>
                      <a:pt x="182" y="313"/>
                    </a:lnTo>
                    <a:lnTo>
                      <a:pt x="288" y="291"/>
                    </a:lnTo>
                    <a:lnTo>
                      <a:pt x="96" y="823"/>
                    </a:lnTo>
                    <a:lnTo>
                      <a:pt x="188" y="1025"/>
                    </a:lnTo>
                    <a:lnTo>
                      <a:pt x="596" y="837"/>
                    </a:lnTo>
                    <a:lnTo>
                      <a:pt x="601" y="939"/>
                    </a:lnTo>
                    <a:lnTo>
                      <a:pt x="792" y="894"/>
                    </a:lnTo>
                    <a:lnTo>
                      <a:pt x="779" y="454"/>
                    </a:lnTo>
                    <a:lnTo>
                      <a:pt x="584" y="499"/>
                    </a:lnTo>
                    <a:lnTo>
                      <a:pt x="586" y="596"/>
                    </a:lnTo>
                    <a:lnTo>
                      <a:pt x="410" y="659"/>
                    </a:lnTo>
                    <a:close/>
                  </a:path>
                </a:pathLst>
              </a:custGeom>
              <a:solidFill>
                <a:schemeClr val="bg1"/>
              </a:solidFill>
              <a:ln w="9525">
                <a:noFill/>
                <a:round/>
                <a:headEnd/>
                <a:tailEnd/>
              </a:ln>
            </p:spPr>
            <p:txBody>
              <a:bodyPr/>
              <a:lstStyle/>
              <a:p>
                <a:endParaRPr lang="en-US"/>
              </a:p>
            </p:txBody>
          </p:sp>
          <p:sp>
            <p:nvSpPr>
              <p:cNvPr id="25615" name="Freeform 37"/>
              <p:cNvSpPr>
                <a:spLocks/>
              </p:cNvSpPr>
              <p:nvPr/>
            </p:nvSpPr>
            <p:spPr bwMode="auto">
              <a:xfrm>
                <a:off x="5239" y="4429"/>
                <a:ext cx="199" cy="255"/>
              </a:xfrm>
              <a:custGeom>
                <a:avLst/>
                <a:gdLst>
                  <a:gd name="T0" fmla="*/ 0 w 1188"/>
                  <a:gd name="T1" fmla="*/ 0 h 1521"/>
                  <a:gd name="T2" fmla="*/ 0 w 1188"/>
                  <a:gd name="T3" fmla="*/ 0 h 1521"/>
                  <a:gd name="T4" fmla="*/ 0 w 1188"/>
                  <a:gd name="T5" fmla="*/ 0 h 1521"/>
                  <a:gd name="T6" fmla="*/ 0 w 1188"/>
                  <a:gd name="T7" fmla="*/ 0 h 1521"/>
                  <a:gd name="T8" fmla="*/ 0 w 1188"/>
                  <a:gd name="T9" fmla="*/ 0 h 1521"/>
                  <a:gd name="T10" fmla="*/ 0 w 1188"/>
                  <a:gd name="T11" fmla="*/ 0 h 1521"/>
                  <a:gd name="T12" fmla="*/ 0 w 1188"/>
                  <a:gd name="T13" fmla="*/ 0 h 1521"/>
                  <a:gd name="T14" fmla="*/ 0 w 1188"/>
                  <a:gd name="T15" fmla="*/ 0 h 1521"/>
                  <a:gd name="T16" fmla="*/ 0 w 1188"/>
                  <a:gd name="T17" fmla="*/ 0 h 1521"/>
                  <a:gd name="T18" fmla="*/ 0 w 1188"/>
                  <a:gd name="T19" fmla="*/ 0 h 1521"/>
                  <a:gd name="T20" fmla="*/ 0 w 1188"/>
                  <a:gd name="T21" fmla="*/ 0 h 1521"/>
                  <a:gd name="T22" fmla="*/ 0 w 1188"/>
                  <a:gd name="T23" fmla="*/ 0 h 1521"/>
                  <a:gd name="T24" fmla="*/ 0 w 1188"/>
                  <a:gd name="T25" fmla="*/ 0 h 1521"/>
                  <a:gd name="T26" fmla="*/ 0 w 1188"/>
                  <a:gd name="T27" fmla="*/ 0 h 1521"/>
                  <a:gd name="T28" fmla="*/ 0 w 1188"/>
                  <a:gd name="T29" fmla="*/ 0 h 1521"/>
                  <a:gd name="T30" fmla="*/ 0 w 1188"/>
                  <a:gd name="T31" fmla="*/ 0 h 1521"/>
                  <a:gd name="T32" fmla="*/ 0 w 1188"/>
                  <a:gd name="T33" fmla="*/ 0 h 1521"/>
                  <a:gd name="T34" fmla="*/ 0 w 1188"/>
                  <a:gd name="T35" fmla="*/ 0 h 1521"/>
                  <a:gd name="T36" fmla="*/ 0 w 1188"/>
                  <a:gd name="T37" fmla="*/ 0 h 1521"/>
                  <a:gd name="T38" fmla="*/ 0 w 1188"/>
                  <a:gd name="T39" fmla="*/ 0 h 1521"/>
                  <a:gd name="T40" fmla="*/ 0 w 1188"/>
                  <a:gd name="T41" fmla="*/ 0 h 1521"/>
                  <a:gd name="T42" fmla="*/ 0 w 1188"/>
                  <a:gd name="T43" fmla="*/ 0 h 1521"/>
                  <a:gd name="T44" fmla="*/ 0 w 1188"/>
                  <a:gd name="T45" fmla="*/ 0 h 1521"/>
                  <a:gd name="T46" fmla="*/ 0 w 1188"/>
                  <a:gd name="T47" fmla="*/ 0 h 1521"/>
                  <a:gd name="T48" fmla="*/ 0 w 1188"/>
                  <a:gd name="T49" fmla="*/ 0 h 1521"/>
                  <a:gd name="T50" fmla="*/ 0 w 1188"/>
                  <a:gd name="T51" fmla="*/ 0 h 1521"/>
                  <a:gd name="T52" fmla="*/ 0 w 1188"/>
                  <a:gd name="T53" fmla="*/ 0 h 1521"/>
                  <a:gd name="T54" fmla="*/ 0 w 1188"/>
                  <a:gd name="T55" fmla="*/ 0 h 1521"/>
                  <a:gd name="T56" fmla="*/ 0 w 1188"/>
                  <a:gd name="T57" fmla="*/ 0 h 1521"/>
                  <a:gd name="T58" fmla="*/ 0 w 1188"/>
                  <a:gd name="T59" fmla="*/ 0 h 1521"/>
                  <a:gd name="T60" fmla="*/ 0 w 1188"/>
                  <a:gd name="T61" fmla="*/ 0 h 1521"/>
                  <a:gd name="T62" fmla="*/ 0 w 1188"/>
                  <a:gd name="T63" fmla="*/ 0 h 1521"/>
                  <a:gd name="T64" fmla="*/ 0 w 1188"/>
                  <a:gd name="T65" fmla="*/ 0 h 1521"/>
                  <a:gd name="T66" fmla="*/ 0 w 1188"/>
                  <a:gd name="T67" fmla="*/ 0 h 1521"/>
                  <a:gd name="T68" fmla="*/ 0 w 1188"/>
                  <a:gd name="T69" fmla="*/ 0 h 1521"/>
                  <a:gd name="T70" fmla="*/ 0 w 1188"/>
                  <a:gd name="T71" fmla="*/ 0 h 1521"/>
                  <a:gd name="T72" fmla="*/ 0 w 1188"/>
                  <a:gd name="T73" fmla="*/ 0 h 1521"/>
                  <a:gd name="T74" fmla="*/ 0 w 1188"/>
                  <a:gd name="T75" fmla="*/ 0 h 1521"/>
                  <a:gd name="T76" fmla="*/ 0 w 1188"/>
                  <a:gd name="T77" fmla="*/ 0 h 1521"/>
                  <a:gd name="T78" fmla="*/ 0 w 1188"/>
                  <a:gd name="T79" fmla="*/ 0 h 1521"/>
                  <a:gd name="T80" fmla="*/ 0 w 1188"/>
                  <a:gd name="T81" fmla="*/ 0 h 1521"/>
                  <a:gd name="T82" fmla="*/ 0 w 1188"/>
                  <a:gd name="T83" fmla="*/ 0 h 1521"/>
                  <a:gd name="T84" fmla="*/ 0 w 1188"/>
                  <a:gd name="T85" fmla="*/ 0 h 1521"/>
                  <a:gd name="T86" fmla="*/ 0 w 1188"/>
                  <a:gd name="T87" fmla="*/ 0 h 1521"/>
                  <a:gd name="T88" fmla="*/ 0 w 1188"/>
                  <a:gd name="T89" fmla="*/ 0 h 1521"/>
                  <a:gd name="T90" fmla="*/ 0 w 1188"/>
                  <a:gd name="T91" fmla="*/ 0 h 1521"/>
                  <a:gd name="T92" fmla="*/ 0 w 1188"/>
                  <a:gd name="T93" fmla="*/ 0 h 1521"/>
                  <a:gd name="T94" fmla="*/ 0 w 1188"/>
                  <a:gd name="T95" fmla="*/ 0 h 1521"/>
                  <a:gd name="T96" fmla="*/ 0 w 1188"/>
                  <a:gd name="T97" fmla="*/ 0 h 1521"/>
                  <a:gd name="T98" fmla="*/ 0 w 1188"/>
                  <a:gd name="T99" fmla="*/ 0 h 1521"/>
                  <a:gd name="T100" fmla="*/ 0 w 1188"/>
                  <a:gd name="T101" fmla="*/ 0 h 1521"/>
                  <a:gd name="T102" fmla="*/ 0 w 1188"/>
                  <a:gd name="T103" fmla="*/ 0 h 1521"/>
                  <a:gd name="T104" fmla="*/ 0 w 1188"/>
                  <a:gd name="T105" fmla="*/ 0 h 1521"/>
                  <a:gd name="T106" fmla="*/ 0 w 1188"/>
                  <a:gd name="T107" fmla="*/ 0 h 1521"/>
                  <a:gd name="T108" fmla="*/ 0 w 1188"/>
                  <a:gd name="T109" fmla="*/ 0 h 1521"/>
                  <a:gd name="T110" fmla="*/ 0 w 1188"/>
                  <a:gd name="T111" fmla="*/ 0 h 1521"/>
                  <a:gd name="T112" fmla="*/ 0 w 1188"/>
                  <a:gd name="T113" fmla="*/ 0 h 15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8"/>
                  <a:gd name="T172" fmla="*/ 0 h 1521"/>
                  <a:gd name="T173" fmla="*/ 1188 w 1188"/>
                  <a:gd name="T174" fmla="*/ 1521 h 15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8" h="1521">
                    <a:moveTo>
                      <a:pt x="1089" y="971"/>
                    </a:moveTo>
                    <a:lnTo>
                      <a:pt x="1085" y="933"/>
                    </a:lnTo>
                    <a:lnTo>
                      <a:pt x="1079" y="900"/>
                    </a:lnTo>
                    <a:lnTo>
                      <a:pt x="1072" y="869"/>
                    </a:lnTo>
                    <a:lnTo>
                      <a:pt x="1066" y="841"/>
                    </a:lnTo>
                    <a:lnTo>
                      <a:pt x="1056" y="815"/>
                    </a:lnTo>
                    <a:lnTo>
                      <a:pt x="1046" y="791"/>
                    </a:lnTo>
                    <a:lnTo>
                      <a:pt x="1035" y="770"/>
                    </a:lnTo>
                    <a:lnTo>
                      <a:pt x="1024" y="753"/>
                    </a:lnTo>
                    <a:lnTo>
                      <a:pt x="996" y="722"/>
                    </a:lnTo>
                    <a:lnTo>
                      <a:pt x="967" y="696"/>
                    </a:lnTo>
                    <a:lnTo>
                      <a:pt x="933" y="672"/>
                    </a:lnTo>
                    <a:lnTo>
                      <a:pt x="914" y="661"/>
                    </a:lnTo>
                    <a:lnTo>
                      <a:pt x="894" y="652"/>
                    </a:lnTo>
                    <a:lnTo>
                      <a:pt x="873" y="641"/>
                    </a:lnTo>
                    <a:lnTo>
                      <a:pt x="850" y="632"/>
                    </a:lnTo>
                    <a:lnTo>
                      <a:pt x="802" y="618"/>
                    </a:lnTo>
                    <a:lnTo>
                      <a:pt x="750" y="605"/>
                    </a:lnTo>
                    <a:lnTo>
                      <a:pt x="722" y="599"/>
                    </a:lnTo>
                    <a:lnTo>
                      <a:pt x="694" y="596"/>
                    </a:lnTo>
                    <a:lnTo>
                      <a:pt x="661" y="589"/>
                    </a:lnTo>
                    <a:lnTo>
                      <a:pt x="630" y="583"/>
                    </a:lnTo>
                    <a:lnTo>
                      <a:pt x="602" y="577"/>
                    </a:lnTo>
                    <a:lnTo>
                      <a:pt x="577" y="572"/>
                    </a:lnTo>
                    <a:lnTo>
                      <a:pt x="553" y="565"/>
                    </a:lnTo>
                    <a:lnTo>
                      <a:pt x="534" y="559"/>
                    </a:lnTo>
                    <a:lnTo>
                      <a:pt x="517" y="552"/>
                    </a:lnTo>
                    <a:lnTo>
                      <a:pt x="502" y="546"/>
                    </a:lnTo>
                    <a:lnTo>
                      <a:pt x="476" y="532"/>
                    </a:lnTo>
                    <a:lnTo>
                      <a:pt x="454" y="518"/>
                    </a:lnTo>
                    <a:lnTo>
                      <a:pt x="444" y="509"/>
                    </a:lnTo>
                    <a:lnTo>
                      <a:pt x="436" y="501"/>
                    </a:lnTo>
                    <a:lnTo>
                      <a:pt x="421" y="482"/>
                    </a:lnTo>
                    <a:lnTo>
                      <a:pt x="409" y="462"/>
                    </a:lnTo>
                    <a:lnTo>
                      <a:pt x="401" y="440"/>
                    </a:lnTo>
                    <a:lnTo>
                      <a:pt x="398" y="428"/>
                    </a:lnTo>
                    <a:lnTo>
                      <a:pt x="397" y="417"/>
                    </a:lnTo>
                    <a:lnTo>
                      <a:pt x="395" y="392"/>
                    </a:lnTo>
                    <a:lnTo>
                      <a:pt x="395" y="375"/>
                    </a:lnTo>
                    <a:lnTo>
                      <a:pt x="398" y="360"/>
                    </a:lnTo>
                    <a:lnTo>
                      <a:pt x="406" y="334"/>
                    </a:lnTo>
                    <a:lnTo>
                      <a:pt x="411" y="321"/>
                    </a:lnTo>
                    <a:lnTo>
                      <a:pt x="419" y="311"/>
                    </a:lnTo>
                    <a:lnTo>
                      <a:pt x="438" y="294"/>
                    </a:lnTo>
                    <a:lnTo>
                      <a:pt x="462" y="279"/>
                    </a:lnTo>
                    <a:lnTo>
                      <a:pt x="476" y="274"/>
                    </a:lnTo>
                    <a:lnTo>
                      <a:pt x="493" y="270"/>
                    </a:lnTo>
                    <a:lnTo>
                      <a:pt x="509" y="266"/>
                    </a:lnTo>
                    <a:lnTo>
                      <a:pt x="528" y="263"/>
                    </a:lnTo>
                    <a:lnTo>
                      <a:pt x="570" y="262"/>
                    </a:lnTo>
                    <a:lnTo>
                      <a:pt x="600" y="263"/>
                    </a:lnTo>
                    <a:lnTo>
                      <a:pt x="614" y="265"/>
                    </a:lnTo>
                    <a:lnTo>
                      <a:pt x="630" y="268"/>
                    </a:lnTo>
                    <a:lnTo>
                      <a:pt x="644" y="270"/>
                    </a:lnTo>
                    <a:lnTo>
                      <a:pt x="658" y="275"/>
                    </a:lnTo>
                    <a:lnTo>
                      <a:pt x="687" y="285"/>
                    </a:lnTo>
                    <a:lnTo>
                      <a:pt x="713" y="297"/>
                    </a:lnTo>
                    <a:lnTo>
                      <a:pt x="740" y="313"/>
                    </a:lnTo>
                    <a:lnTo>
                      <a:pt x="765" y="332"/>
                    </a:lnTo>
                    <a:lnTo>
                      <a:pt x="790" y="354"/>
                    </a:lnTo>
                    <a:lnTo>
                      <a:pt x="759" y="440"/>
                    </a:lnTo>
                    <a:lnTo>
                      <a:pt x="940" y="564"/>
                    </a:lnTo>
                    <a:lnTo>
                      <a:pt x="1188" y="212"/>
                    </a:lnTo>
                    <a:lnTo>
                      <a:pt x="918" y="0"/>
                    </a:lnTo>
                    <a:lnTo>
                      <a:pt x="872" y="102"/>
                    </a:lnTo>
                    <a:lnTo>
                      <a:pt x="834" y="81"/>
                    </a:lnTo>
                    <a:lnTo>
                      <a:pt x="796" y="64"/>
                    </a:lnTo>
                    <a:lnTo>
                      <a:pt x="756" y="47"/>
                    </a:lnTo>
                    <a:lnTo>
                      <a:pt x="716" y="34"/>
                    </a:lnTo>
                    <a:lnTo>
                      <a:pt x="674" y="22"/>
                    </a:lnTo>
                    <a:lnTo>
                      <a:pt x="631" y="14"/>
                    </a:lnTo>
                    <a:lnTo>
                      <a:pt x="609" y="9"/>
                    </a:lnTo>
                    <a:lnTo>
                      <a:pt x="587" y="7"/>
                    </a:lnTo>
                    <a:lnTo>
                      <a:pt x="542" y="4"/>
                    </a:lnTo>
                    <a:lnTo>
                      <a:pt x="495" y="1"/>
                    </a:lnTo>
                    <a:lnTo>
                      <a:pt x="450" y="5"/>
                    </a:lnTo>
                    <a:lnTo>
                      <a:pt x="404" y="11"/>
                    </a:lnTo>
                    <a:lnTo>
                      <a:pt x="361" y="24"/>
                    </a:lnTo>
                    <a:lnTo>
                      <a:pt x="317" y="39"/>
                    </a:lnTo>
                    <a:lnTo>
                      <a:pt x="274" y="59"/>
                    </a:lnTo>
                    <a:lnTo>
                      <a:pt x="231" y="83"/>
                    </a:lnTo>
                    <a:lnTo>
                      <a:pt x="190" y="112"/>
                    </a:lnTo>
                    <a:lnTo>
                      <a:pt x="145" y="148"/>
                    </a:lnTo>
                    <a:lnTo>
                      <a:pt x="107" y="185"/>
                    </a:lnTo>
                    <a:lnTo>
                      <a:pt x="74" y="225"/>
                    </a:lnTo>
                    <a:lnTo>
                      <a:pt x="60" y="245"/>
                    </a:lnTo>
                    <a:lnTo>
                      <a:pt x="48" y="268"/>
                    </a:lnTo>
                    <a:lnTo>
                      <a:pt x="27" y="312"/>
                    </a:lnTo>
                    <a:lnTo>
                      <a:pt x="13" y="361"/>
                    </a:lnTo>
                    <a:lnTo>
                      <a:pt x="8" y="385"/>
                    </a:lnTo>
                    <a:lnTo>
                      <a:pt x="4" y="411"/>
                    </a:lnTo>
                    <a:lnTo>
                      <a:pt x="3" y="464"/>
                    </a:lnTo>
                    <a:lnTo>
                      <a:pt x="3" y="498"/>
                    </a:lnTo>
                    <a:lnTo>
                      <a:pt x="6" y="531"/>
                    </a:lnTo>
                    <a:lnTo>
                      <a:pt x="11" y="563"/>
                    </a:lnTo>
                    <a:lnTo>
                      <a:pt x="19" y="594"/>
                    </a:lnTo>
                    <a:lnTo>
                      <a:pt x="27" y="622"/>
                    </a:lnTo>
                    <a:lnTo>
                      <a:pt x="38" y="649"/>
                    </a:lnTo>
                    <a:lnTo>
                      <a:pt x="51" y="675"/>
                    </a:lnTo>
                    <a:lnTo>
                      <a:pt x="68" y="700"/>
                    </a:lnTo>
                    <a:lnTo>
                      <a:pt x="85" y="724"/>
                    </a:lnTo>
                    <a:lnTo>
                      <a:pt x="104" y="747"/>
                    </a:lnTo>
                    <a:lnTo>
                      <a:pt x="124" y="766"/>
                    </a:lnTo>
                    <a:lnTo>
                      <a:pt x="148" y="786"/>
                    </a:lnTo>
                    <a:lnTo>
                      <a:pt x="172" y="800"/>
                    </a:lnTo>
                    <a:lnTo>
                      <a:pt x="200" y="815"/>
                    </a:lnTo>
                    <a:lnTo>
                      <a:pt x="229" y="826"/>
                    </a:lnTo>
                    <a:lnTo>
                      <a:pt x="262" y="837"/>
                    </a:lnTo>
                    <a:lnTo>
                      <a:pt x="270" y="840"/>
                    </a:lnTo>
                    <a:lnTo>
                      <a:pt x="283" y="845"/>
                    </a:lnTo>
                    <a:lnTo>
                      <a:pt x="299" y="850"/>
                    </a:lnTo>
                    <a:lnTo>
                      <a:pt x="321" y="858"/>
                    </a:lnTo>
                    <a:lnTo>
                      <a:pt x="344" y="865"/>
                    </a:lnTo>
                    <a:lnTo>
                      <a:pt x="374" y="874"/>
                    </a:lnTo>
                    <a:lnTo>
                      <a:pt x="407" y="884"/>
                    </a:lnTo>
                    <a:lnTo>
                      <a:pt x="445" y="897"/>
                    </a:lnTo>
                    <a:lnTo>
                      <a:pt x="474" y="905"/>
                    </a:lnTo>
                    <a:lnTo>
                      <a:pt x="502" y="914"/>
                    </a:lnTo>
                    <a:lnTo>
                      <a:pt x="528" y="923"/>
                    </a:lnTo>
                    <a:lnTo>
                      <a:pt x="553" y="932"/>
                    </a:lnTo>
                    <a:lnTo>
                      <a:pt x="575" y="941"/>
                    </a:lnTo>
                    <a:lnTo>
                      <a:pt x="595" y="950"/>
                    </a:lnTo>
                    <a:lnTo>
                      <a:pt x="614" y="959"/>
                    </a:lnTo>
                    <a:lnTo>
                      <a:pt x="631" y="971"/>
                    </a:lnTo>
                    <a:lnTo>
                      <a:pt x="645" y="980"/>
                    </a:lnTo>
                    <a:lnTo>
                      <a:pt x="657" y="991"/>
                    </a:lnTo>
                    <a:lnTo>
                      <a:pt x="668" y="1001"/>
                    </a:lnTo>
                    <a:lnTo>
                      <a:pt x="678" y="1013"/>
                    </a:lnTo>
                    <a:lnTo>
                      <a:pt x="683" y="1024"/>
                    </a:lnTo>
                    <a:lnTo>
                      <a:pt x="689" y="1035"/>
                    </a:lnTo>
                    <a:lnTo>
                      <a:pt x="692" y="1047"/>
                    </a:lnTo>
                    <a:lnTo>
                      <a:pt x="694" y="1059"/>
                    </a:lnTo>
                    <a:lnTo>
                      <a:pt x="691" y="1074"/>
                    </a:lnTo>
                    <a:lnTo>
                      <a:pt x="687" y="1090"/>
                    </a:lnTo>
                    <a:lnTo>
                      <a:pt x="678" y="1106"/>
                    </a:lnTo>
                    <a:lnTo>
                      <a:pt x="668" y="1121"/>
                    </a:lnTo>
                    <a:lnTo>
                      <a:pt x="652" y="1137"/>
                    </a:lnTo>
                    <a:lnTo>
                      <a:pt x="635" y="1154"/>
                    </a:lnTo>
                    <a:lnTo>
                      <a:pt x="613" y="1170"/>
                    </a:lnTo>
                    <a:lnTo>
                      <a:pt x="589" y="1188"/>
                    </a:lnTo>
                    <a:lnTo>
                      <a:pt x="582" y="1191"/>
                    </a:lnTo>
                    <a:lnTo>
                      <a:pt x="580" y="1191"/>
                    </a:lnTo>
                    <a:lnTo>
                      <a:pt x="579" y="1191"/>
                    </a:lnTo>
                    <a:lnTo>
                      <a:pt x="579" y="1192"/>
                    </a:lnTo>
                    <a:lnTo>
                      <a:pt x="577" y="1194"/>
                    </a:lnTo>
                    <a:lnTo>
                      <a:pt x="564" y="1199"/>
                    </a:lnTo>
                    <a:lnTo>
                      <a:pt x="551" y="1202"/>
                    </a:lnTo>
                    <a:lnTo>
                      <a:pt x="536" y="1204"/>
                    </a:lnTo>
                    <a:lnTo>
                      <a:pt x="519" y="1204"/>
                    </a:lnTo>
                    <a:lnTo>
                      <a:pt x="501" y="1204"/>
                    </a:lnTo>
                    <a:lnTo>
                      <a:pt x="482" y="1202"/>
                    </a:lnTo>
                    <a:lnTo>
                      <a:pt x="461" y="1199"/>
                    </a:lnTo>
                    <a:lnTo>
                      <a:pt x="424" y="1187"/>
                    </a:lnTo>
                    <a:lnTo>
                      <a:pt x="407" y="1180"/>
                    </a:lnTo>
                    <a:lnTo>
                      <a:pt x="392" y="1175"/>
                    </a:lnTo>
                    <a:lnTo>
                      <a:pt x="377" y="1167"/>
                    </a:lnTo>
                    <a:lnTo>
                      <a:pt x="366" y="1160"/>
                    </a:lnTo>
                    <a:lnTo>
                      <a:pt x="355" y="1152"/>
                    </a:lnTo>
                    <a:lnTo>
                      <a:pt x="345" y="1145"/>
                    </a:lnTo>
                    <a:lnTo>
                      <a:pt x="366" y="1059"/>
                    </a:lnTo>
                    <a:lnTo>
                      <a:pt x="29" y="997"/>
                    </a:lnTo>
                    <a:lnTo>
                      <a:pt x="0" y="1449"/>
                    </a:lnTo>
                    <a:lnTo>
                      <a:pt x="256" y="1521"/>
                    </a:lnTo>
                    <a:lnTo>
                      <a:pt x="270" y="1476"/>
                    </a:lnTo>
                    <a:lnTo>
                      <a:pt x="270" y="1474"/>
                    </a:lnTo>
                    <a:lnTo>
                      <a:pt x="270" y="1472"/>
                    </a:lnTo>
                    <a:lnTo>
                      <a:pt x="270" y="1469"/>
                    </a:lnTo>
                    <a:lnTo>
                      <a:pt x="272" y="1464"/>
                    </a:lnTo>
                    <a:lnTo>
                      <a:pt x="272" y="1456"/>
                    </a:lnTo>
                    <a:lnTo>
                      <a:pt x="274" y="1447"/>
                    </a:lnTo>
                    <a:lnTo>
                      <a:pt x="276" y="1437"/>
                    </a:lnTo>
                    <a:lnTo>
                      <a:pt x="280" y="1426"/>
                    </a:lnTo>
                    <a:lnTo>
                      <a:pt x="361" y="1455"/>
                    </a:lnTo>
                    <a:lnTo>
                      <a:pt x="373" y="1457"/>
                    </a:lnTo>
                    <a:lnTo>
                      <a:pt x="375" y="1457"/>
                    </a:lnTo>
                    <a:lnTo>
                      <a:pt x="376" y="1457"/>
                    </a:lnTo>
                    <a:lnTo>
                      <a:pt x="378" y="1459"/>
                    </a:lnTo>
                    <a:lnTo>
                      <a:pt x="385" y="1461"/>
                    </a:lnTo>
                    <a:lnTo>
                      <a:pt x="410" y="1468"/>
                    </a:lnTo>
                    <a:lnTo>
                      <a:pt x="460" y="1480"/>
                    </a:lnTo>
                    <a:lnTo>
                      <a:pt x="508" y="1490"/>
                    </a:lnTo>
                    <a:lnTo>
                      <a:pt x="558" y="1499"/>
                    </a:lnTo>
                    <a:lnTo>
                      <a:pt x="594" y="1504"/>
                    </a:lnTo>
                    <a:lnTo>
                      <a:pt x="602" y="1504"/>
                    </a:lnTo>
                    <a:lnTo>
                      <a:pt x="611" y="1505"/>
                    </a:lnTo>
                    <a:lnTo>
                      <a:pt x="629" y="1507"/>
                    </a:lnTo>
                    <a:lnTo>
                      <a:pt x="663" y="1508"/>
                    </a:lnTo>
                    <a:lnTo>
                      <a:pt x="697" y="1510"/>
                    </a:lnTo>
                    <a:lnTo>
                      <a:pt x="704" y="1508"/>
                    </a:lnTo>
                    <a:lnTo>
                      <a:pt x="712" y="1508"/>
                    </a:lnTo>
                    <a:lnTo>
                      <a:pt x="728" y="1508"/>
                    </a:lnTo>
                    <a:lnTo>
                      <a:pt x="758" y="1506"/>
                    </a:lnTo>
                    <a:lnTo>
                      <a:pt x="772" y="1504"/>
                    </a:lnTo>
                    <a:lnTo>
                      <a:pt x="779" y="1503"/>
                    </a:lnTo>
                    <a:lnTo>
                      <a:pt x="787" y="1503"/>
                    </a:lnTo>
                    <a:lnTo>
                      <a:pt x="815" y="1498"/>
                    </a:lnTo>
                    <a:lnTo>
                      <a:pt x="840" y="1490"/>
                    </a:lnTo>
                    <a:lnTo>
                      <a:pt x="865" y="1482"/>
                    </a:lnTo>
                    <a:lnTo>
                      <a:pt x="876" y="1477"/>
                    </a:lnTo>
                    <a:lnTo>
                      <a:pt x="889" y="1472"/>
                    </a:lnTo>
                    <a:lnTo>
                      <a:pt x="911" y="1462"/>
                    </a:lnTo>
                    <a:lnTo>
                      <a:pt x="932" y="1449"/>
                    </a:lnTo>
                    <a:lnTo>
                      <a:pt x="951" y="1436"/>
                    </a:lnTo>
                    <a:lnTo>
                      <a:pt x="969" y="1421"/>
                    </a:lnTo>
                    <a:lnTo>
                      <a:pt x="987" y="1405"/>
                    </a:lnTo>
                    <a:lnTo>
                      <a:pt x="994" y="1395"/>
                    </a:lnTo>
                    <a:lnTo>
                      <a:pt x="1002" y="1386"/>
                    </a:lnTo>
                    <a:lnTo>
                      <a:pt x="1016" y="1367"/>
                    </a:lnTo>
                    <a:lnTo>
                      <a:pt x="1021" y="1355"/>
                    </a:lnTo>
                    <a:lnTo>
                      <a:pt x="1028" y="1345"/>
                    </a:lnTo>
                    <a:lnTo>
                      <a:pt x="1034" y="1334"/>
                    </a:lnTo>
                    <a:lnTo>
                      <a:pt x="1041" y="1323"/>
                    </a:lnTo>
                    <a:lnTo>
                      <a:pt x="1045" y="1311"/>
                    </a:lnTo>
                    <a:lnTo>
                      <a:pt x="1051" y="1300"/>
                    </a:lnTo>
                    <a:lnTo>
                      <a:pt x="1060" y="1276"/>
                    </a:lnTo>
                    <a:lnTo>
                      <a:pt x="1063" y="1262"/>
                    </a:lnTo>
                    <a:lnTo>
                      <a:pt x="1068" y="1250"/>
                    </a:lnTo>
                    <a:lnTo>
                      <a:pt x="1071" y="1236"/>
                    </a:lnTo>
                    <a:lnTo>
                      <a:pt x="1076" y="1224"/>
                    </a:lnTo>
                    <a:lnTo>
                      <a:pt x="1080" y="1195"/>
                    </a:lnTo>
                    <a:lnTo>
                      <a:pt x="1085" y="1167"/>
                    </a:lnTo>
                    <a:lnTo>
                      <a:pt x="1086" y="1151"/>
                    </a:lnTo>
                    <a:lnTo>
                      <a:pt x="1088" y="1136"/>
                    </a:lnTo>
                    <a:lnTo>
                      <a:pt x="1089" y="1120"/>
                    </a:lnTo>
                    <a:lnTo>
                      <a:pt x="1092" y="1106"/>
                    </a:lnTo>
                    <a:lnTo>
                      <a:pt x="1092" y="1073"/>
                    </a:lnTo>
                    <a:lnTo>
                      <a:pt x="1092" y="1040"/>
                    </a:lnTo>
                    <a:lnTo>
                      <a:pt x="1091" y="1006"/>
                    </a:lnTo>
                    <a:lnTo>
                      <a:pt x="1089" y="988"/>
                    </a:lnTo>
                    <a:lnTo>
                      <a:pt x="1089" y="971"/>
                    </a:lnTo>
                    <a:close/>
                  </a:path>
                </a:pathLst>
              </a:custGeom>
              <a:solidFill>
                <a:schemeClr val="bg1"/>
              </a:solidFill>
              <a:ln w="9525">
                <a:noFill/>
                <a:round/>
                <a:headEnd/>
                <a:tailEnd/>
              </a:ln>
            </p:spPr>
            <p:txBody>
              <a:bodyPr/>
              <a:lstStyle/>
              <a:p>
                <a:endParaRPr lang="en-US"/>
              </a:p>
            </p:txBody>
          </p:sp>
          <p:sp>
            <p:nvSpPr>
              <p:cNvPr id="25616" name="Freeform 38"/>
              <p:cNvSpPr>
                <a:spLocks/>
              </p:cNvSpPr>
              <p:nvPr/>
            </p:nvSpPr>
            <p:spPr bwMode="auto">
              <a:xfrm>
                <a:off x="4686" y="4411"/>
                <a:ext cx="278" cy="280"/>
              </a:xfrm>
              <a:custGeom>
                <a:avLst/>
                <a:gdLst>
                  <a:gd name="T0" fmla="*/ 0 w 1658"/>
                  <a:gd name="T1" fmla="*/ 0 h 1669"/>
                  <a:gd name="T2" fmla="*/ 0 w 1658"/>
                  <a:gd name="T3" fmla="*/ 0 h 1669"/>
                  <a:gd name="T4" fmla="*/ 0 w 1658"/>
                  <a:gd name="T5" fmla="*/ 0 h 1669"/>
                  <a:gd name="T6" fmla="*/ 0 w 1658"/>
                  <a:gd name="T7" fmla="*/ 0 h 1669"/>
                  <a:gd name="T8" fmla="*/ 0 w 1658"/>
                  <a:gd name="T9" fmla="*/ 0 h 1669"/>
                  <a:gd name="T10" fmla="*/ 0 w 1658"/>
                  <a:gd name="T11" fmla="*/ 0 h 1669"/>
                  <a:gd name="T12" fmla="*/ 0 w 1658"/>
                  <a:gd name="T13" fmla="*/ 0 h 1669"/>
                  <a:gd name="T14" fmla="*/ 0 w 1658"/>
                  <a:gd name="T15" fmla="*/ 0 h 1669"/>
                  <a:gd name="T16" fmla="*/ 0 w 1658"/>
                  <a:gd name="T17" fmla="*/ 0 h 1669"/>
                  <a:gd name="T18" fmla="*/ 0 w 1658"/>
                  <a:gd name="T19" fmla="*/ 0 h 1669"/>
                  <a:gd name="T20" fmla="*/ 0 w 1658"/>
                  <a:gd name="T21" fmla="*/ 0 h 1669"/>
                  <a:gd name="T22" fmla="*/ 0 w 1658"/>
                  <a:gd name="T23" fmla="*/ 0 h 1669"/>
                  <a:gd name="T24" fmla="*/ 0 w 1658"/>
                  <a:gd name="T25" fmla="*/ 0 h 1669"/>
                  <a:gd name="T26" fmla="*/ 0 w 1658"/>
                  <a:gd name="T27" fmla="*/ 0 h 1669"/>
                  <a:gd name="T28" fmla="*/ 0 w 1658"/>
                  <a:gd name="T29" fmla="*/ 0 h 1669"/>
                  <a:gd name="T30" fmla="*/ 0 w 1658"/>
                  <a:gd name="T31" fmla="*/ 0 h 1669"/>
                  <a:gd name="T32" fmla="*/ 0 w 1658"/>
                  <a:gd name="T33" fmla="*/ 0 h 1669"/>
                  <a:gd name="T34" fmla="*/ 0 w 1658"/>
                  <a:gd name="T35" fmla="*/ 0 h 1669"/>
                  <a:gd name="T36" fmla="*/ 0 w 1658"/>
                  <a:gd name="T37" fmla="*/ 0 h 1669"/>
                  <a:gd name="T38" fmla="*/ 0 w 1658"/>
                  <a:gd name="T39" fmla="*/ 0 h 1669"/>
                  <a:gd name="T40" fmla="*/ 0 w 1658"/>
                  <a:gd name="T41" fmla="*/ 0 h 1669"/>
                  <a:gd name="T42" fmla="*/ 0 w 1658"/>
                  <a:gd name="T43" fmla="*/ 0 h 1669"/>
                  <a:gd name="T44" fmla="*/ 0 w 1658"/>
                  <a:gd name="T45" fmla="*/ 0 h 1669"/>
                  <a:gd name="T46" fmla="*/ 0 w 1658"/>
                  <a:gd name="T47" fmla="*/ 0 h 1669"/>
                  <a:gd name="T48" fmla="*/ 0 w 1658"/>
                  <a:gd name="T49" fmla="*/ 0 h 1669"/>
                  <a:gd name="T50" fmla="*/ 0 w 1658"/>
                  <a:gd name="T51" fmla="*/ 0 h 1669"/>
                  <a:gd name="T52" fmla="*/ 0 w 1658"/>
                  <a:gd name="T53" fmla="*/ 0 h 1669"/>
                  <a:gd name="T54" fmla="*/ 0 w 1658"/>
                  <a:gd name="T55" fmla="*/ 0 h 1669"/>
                  <a:gd name="T56" fmla="*/ 0 w 1658"/>
                  <a:gd name="T57" fmla="*/ 0 h 1669"/>
                  <a:gd name="T58" fmla="*/ 0 w 1658"/>
                  <a:gd name="T59" fmla="*/ 0 h 1669"/>
                  <a:gd name="T60" fmla="*/ 0 w 1658"/>
                  <a:gd name="T61" fmla="*/ 0 h 1669"/>
                  <a:gd name="T62" fmla="*/ 0 w 1658"/>
                  <a:gd name="T63" fmla="*/ 0 h 1669"/>
                  <a:gd name="T64" fmla="*/ 0 w 1658"/>
                  <a:gd name="T65" fmla="*/ 0 h 1669"/>
                  <a:gd name="T66" fmla="*/ 0 w 1658"/>
                  <a:gd name="T67" fmla="*/ 0 h 1669"/>
                  <a:gd name="T68" fmla="*/ 0 w 1658"/>
                  <a:gd name="T69" fmla="*/ 0 h 1669"/>
                  <a:gd name="T70" fmla="*/ 0 w 1658"/>
                  <a:gd name="T71" fmla="*/ 0 h 16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8"/>
                  <a:gd name="T109" fmla="*/ 0 h 1669"/>
                  <a:gd name="T110" fmla="*/ 1658 w 1658"/>
                  <a:gd name="T111" fmla="*/ 1669 h 16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8" h="1669">
                    <a:moveTo>
                      <a:pt x="1535" y="39"/>
                    </a:moveTo>
                    <a:lnTo>
                      <a:pt x="1055" y="194"/>
                    </a:lnTo>
                    <a:lnTo>
                      <a:pt x="1079" y="429"/>
                    </a:lnTo>
                    <a:lnTo>
                      <a:pt x="1194" y="420"/>
                    </a:lnTo>
                    <a:lnTo>
                      <a:pt x="1188" y="471"/>
                    </a:lnTo>
                    <a:lnTo>
                      <a:pt x="1183" y="521"/>
                    </a:lnTo>
                    <a:lnTo>
                      <a:pt x="1178" y="566"/>
                    </a:lnTo>
                    <a:lnTo>
                      <a:pt x="1174" y="609"/>
                    </a:lnTo>
                    <a:lnTo>
                      <a:pt x="1169" y="648"/>
                    </a:lnTo>
                    <a:lnTo>
                      <a:pt x="1165" y="685"/>
                    </a:lnTo>
                    <a:lnTo>
                      <a:pt x="1160" y="718"/>
                    </a:lnTo>
                    <a:lnTo>
                      <a:pt x="1158" y="749"/>
                    </a:lnTo>
                    <a:lnTo>
                      <a:pt x="1154" y="775"/>
                    </a:lnTo>
                    <a:lnTo>
                      <a:pt x="1151" y="799"/>
                    </a:lnTo>
                    <a:lnTo>
                      <a:pt x="1149" y="818"/>
                    </a:lnTo>
                    <a:lnTo>
                      <a:pt x="1147" y="836"/>
                    </a:lnTo>
                    <a:lnTo>
                      <a:pt x="1144" y="849"/>
                    </a:lnTo>
                    <a:lnTo>
                      <a:pt x="1143" y="860"/>
                    </a:lnTo>
                    <a:lnTo>
                      <a:pt x="1142" y="867"/>
                    </a:lnTo>
                    <a:lnTo>
                      <a:pt x="1142" y="872"/>
                    </a:lnTo>
                    <a:lnTo>
                      <a:pt x="736" y="0"/>
                    </a:lnTo>
                    <a:lnTo>
                      <a:pt x="0" y="202"/>
                    </a:lnTo>
                    <a:lnTo>
                      <a:pt x="124" y="482"/>
                    </a:lnTo>
                    <a:lnTo>
                      <a:pt x="257" y="400"/>
                    </a:lnTo>
                    <a:lnTo>
                      <a:pt x="294" y="1329"/>
                    </a:lnTo>
                    <a:lnTo>
                      <a:pt x="86" y="1375"/>
                    </a:lnTo>
                    <a:lnTo>
                      <a:pt x="225" y="1669"/>
                    </a:lnTo>
                    <a:lnTo>
                      <a:pt x="728" y="1445"/>
                    </a:lnTo>
                    <a:lnTo>
                      <a:pt x="704" y="1249"/>
                    </a:lnTo>
                    <a:lnTo>
                      <a:pt x="566" y="1281"/>
                    </a:lnTo>
                    <a:lnTo>
                      <a:pt x="563" y="736"/>
                    </a:lnTo>
                    <a:lnTo>
                      <a:pt x="1102" y="1519"/>
                    </a:lnTo>
                    <a:lnTo>
                      <a:pt x="1501" y="1407"/>
                    </a:lnTo>
                    <a:lnTo>
                      <a:pt x="1443" y="412"/>
                    </a:lnTo>
                    <a:lnTo>
                      <a:pt x="1658" y="396"/>
                    </a:lnTo>
                    <a:lnTo>
                      <a:pt x="1535" y="39"/>
                    </a:lnTo>
                    <a:close/>
                  </a:path>
                </a:pathLst>
              </a:custGeom>
              <a:solidFill>
                <a:schemeClr val="bg1"/>
              </a:solidFill>
              <a:ln w="9525">
                <a:noFill/>
                <a:round/>
                <a:headEnd/>
                <a:tailEnd/>
              </a:ln>
            </p:spPr>
            <p:txBody>
              <a:bodyPr/>
              <a:lstStyle/>
              <a:p>
                <a:endParaRPr lang="en-US"/>
              </a:p>
            </p:txBody>
          </p:sp>
        </p:grpSp>
      </p:grpSp>
      <p:sp>
        <p:nvSpPr>
          <p:cNvPr id="25604" name="Text Box 42"/>
          <p:cNvSpPr txBox="1">
            <a:spLocks noChangeArrowheads="1"/>
          </p:cNvSpPr>
          <p:nvPr/>
        </p:nvSpPr>
        <p:spPr bwMode="auto">
          <a:xfrm>
            <a:off x="1219200" y="609600"/>
            <a:ext cx="6832600" cy="762000"/>
          </a:xfrm>
          <a:prstGeom prst="rect">
            <a:avLst/>
          </a:prstGeom>
          <a:noFill/>
          <a:ln w="9525">
            <a:noFill/>
            <a:miter lim="800000"/>
            <a:headEnd/>
            <a:tailEnd/>
          </a:ln>
        </p:spPr>
        <p:txBody>
          <a:bodyPr wrap="none">
            <a:spAutoFit/>
          </a:bodyPr>
          <a:lstStyle/>
          <a:p>
            <a:pPr eaLnBrk="0" hangingPunct="0"/>
            <a:r>
              <a:rPr lang="en-US" sz="4400" b="1">
                <a:solidFill>
                  <a:schemeClr val="folHlink"/>
                </a:solidFill>
              </a:rPr>
              <a:t>Protect Your Passwords!</a:t>
            </a: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b="1" smtClean="0">
                <a:solidFill>
                  <a:srgbClr val="66FF33"/>
                </a:solidFill>
                <a:latin typeface="Jokerman" pitchFamily="82" charset="0"/>
              </a:rPr>
              <a:t>What is Phishing and </a:t>
            </a:r>
            <a:br>
              <a:rPr lang="en-US" sz="4000" b="1" smtClean="0">
                <a:solidFill>
                  <a:srgbClr val="66FF33"/>
                </a:solidFill>
                <a:latin typeface="Jokerman" pitchFamily="82" charset="0"/>
              </a:rPr>
            </a:br>
            <a:r>
              <a:rPr lang="en-US" sz="4000" b="1" smtClean="0">
                <a:solidFill>
                  <a:srgbClr val="66FF33"/>
                </a:solidFill>
                <a:latin typeface="Jokerman" pitchFamily="82" charset="0"/>
              </a:rPr>
              <a:t>File Sharing?</a:t>
            </a:r>
          </a:p>
        </p:txBody>
      </p:sp>
      <p:sp>
        <p:nvSpPr>
          <p:cNvPr id="26627" name="Rectangle 3"/>
          <p:cNvSpPr>
            <a:spLocks noGrp="1" noChangeArrowheads="1"/>
          </p:cNvSpPr>
          <p:nvPr>
            <p:ph idx="1"/>
          </p:nvPr>
        </p:nvSpPr>
        <p:spPr>
          <a:xfrm>
            <a:off x="457200" y="1371600"/>
            <a:ext cx="8229600" cy="5029200"/>
          </a:xfrm>
        </p:spPr>
        <p:txBody>
          <a:bodyPr/>
          <a:lstStyle/>
          <a:p>
            <a:pPr eaLnBrk="1" hangingPunct="1"/>
            <a:r>
              <a:rPr lang="en-US" u="sng" smtClean="0">
                <a:solidFill>
                  <a:srgbClr val="66FF33"/>
                </a:solidFill>
              </a:rPr>
              <a:t>Phishing</a:t>
            </a:r>
            <a:r>
              <a:rPr lang="en-US" smtClean="0">
                <a:solidFill>
                  <a:srgbClr val="66FF33"/>
                </a:solidFill>
              </a:rPr>
              <a:t> – </a:t>
            </a:r>
            <a:r>
              <a:rPr lang="en-US" sz="2800" smtClean="0">
                <a:solidFill>
                  <a:srgbClr val="66FF33"/>
                </a:solidFill>
              </a:rPr>
              <a:t>Term used when others can access your personal information (i.e., bank account, social security #, passwords)…so NEVER open an e-mail or click on a link where it asks you to update personal information or the site or address looks suspicious!</a:t>
            </a:r>
          </a:p>
          <a:p>
            <a:pPr eaLnBrk="1" hangingPunct="1"/>
            <a:r>
              <a:rPr lang="en-US" u="sng" smtClean="0">
                <a:solidFill>
                  <a:srgbClr val="66FF33"/>
                </a:solidFill>
              </a:rPr>
              <a:t>File Sharing</a:t>
            </a:r>
            <a:r>
              <a:rPr lang="en-US" smtClean="0">
                <a:solidFill>
                  <a:srgbClr val="66FF33"/>
                </a:solidFill>
              </a:rPr>
              <a:t> – </a:t>
            </a:r>
            <a:r>
              <a:rPr lang="en-US" sz="2800" smtClean="0">
                <a:solidFill>
                  <a:srgbClr val="66FF33"/>
                </a:solidFill>
              </a:rPr>
              <a:t>When you download others documents, music, images…never file share unless you are sure the file doesn’t have a virus OR the file wasn’t obtained illegally (without purchasing or asking permission to use). </a:t>
            </a:r>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800" b="1" smtClean="0">
                <a:solidFill>
                  <a:schemeClr val="tx1"/>
                </a:solidFill>
                <a:latin typeface="Andy" pitchFamily="66" charset="0"/>
              </a:rPr>
              <a:t>Don’t Get D.U.P.E.D.!</a:t>
            </a:r>
          </a:p>
        </p:txBody>
      </p:sp>
      <p:sp>
        <p:nvSpPr>
          <p:cNvPr id="28675" name="Rectangle 3"/>
          <p:cNvSpPr>
            <a:spLocks noGrp="1" noChangeArrowheads="1"/>
          </p:cNvSpPr>
          <p:nvPr>
            <p:ph idx="1"/>
          </p:nvPr>
        </p:nvSpPr>
        <p:spPr>
          <a:xfrm>
            <a:off x="457200" y="1143000"/>
            <a:ext cx="8229600" cy="5715000"/>
          </a:xfrm>
        </p:spPr>
        <p:txBody>
          <a:bodyPr/>
          <a:lstStyle/>
          <a:p>
            <a:pPr eaLnBrk="1" hangingPunct="1">
              <a:lnSpc>
                <a:spcPct val="80000"/>
              </a:lnSpc>
              <a:buFontTx/>
              <a:buNone/>
            </a:pPr>
            <a:r>
              <a:rPr lang="en-US" smtClean="0">
                <a:latin typeface="Andy" pitchFamily="66" charset="0"/>
              </a:rPr>
              <a:t>D</a:t>
            </a:r>
            <a:r>
              <a:rPr lang="en-US" sz="1600" smtClean="0"/>
              <a:t> (Date) – Always check the date of a website you are visiting to make sure the information you are receiving is current.</a:t>
            </a:r>
          </a:p>
          <a:p>
            <a:pPr eaLnBrk="1" hangingPunct="1">
              <a:lnSpc>
                <a:spcPct val="80000"/>
              </a:lnSpc>
              <a:buFontTx/>
              <a:buNone/>
            </a:pPr>
            <a:endParaRPr lang="en-US" sz="1600" smtClean="0"/>
          </a:p>
          <a:p>
            <a:pPr eaLnBrk="1" hangingPunct="1">
              <a:lnSpc>
                <a:spcPct val="80000"/>
              </a:lnSpc>
              <a:buFontTx/>
              <a:buNone/>
            </a:pPr>
            <a:r>
              <a:rPr lang="en-US" smtClean="0">
                <a:latin typeface="Andy" pitchFamily="66" charset="0"/>
              </a:rPr>
              <a:t>U</a:t>
            </a:r>
            <a:r>
              <a:rPr lang="en-US" sz="1600" smtClean="0"/>
              <a:t> (URL) – If the URL (www. in the address bar) isn’t .gov or .edu, then you need to verify the information as accurate before using it.  Always check the About Us/Contact Us and references to ensure reliability and validity.</a:t>
            </a:r>
          </a:p>
          <a:p>
            <a:pPr eaLnBrk="1" hangingPunct="1">
              <a:lnSpc>
                <a:spcPct val="80000"/>
              </a:lnSpc>
              <a:buFontTx/>
              <a:buNone/>
            </a:pPr>
            <a:endParaRPr lang="en-US" sz="1600" smtClean="0"/>
          </a:p>
          <a:p>
            <a:pPr eaLnBrk="1" hangingPunct="1">
              <a:lnSpc>
                <a:spcPct val="80000"/>
              </a:lnSpc>
              <a:buFontTx/>
              <a:buNone/>
            </a:pPr>
            <a:r>
              <a:rPr lang="en-US" smtClean="0">
                <a:latin typeface="Andy" pitchFamily="66" charset="0"/>
              </a:rPr>
              <a:t>P</a:t>
            </a:r>
            <a:r>
              <a:rPr lang="en-US" sz="1600" smtClean="0"/>
              <a:t> (Pop-ups) – If the site has a lot of pop up ads or the pop ads aren’t appropriate for the site (i.e., medical site should have medical pop up ads), then the site may not be accurate or trustworthy.</a:t>
            </a:r>
          </a:p>
          <a:p>
            <a:pPr eaLnBrk="1" hangingPunct="1">
              <a:lnSpc>
                <a:spcPct val="80000"/>
              </a:lnSpc>
              <a:buFontTx/>
              <a:buNone/>
            </a:pPr>
            <a:endParaRPr lang="en-US" sz="1600" smtClean="0"/>
          </a:p>
          <a:p>
            <a:pPr eaLnBrk="1" hangingPunct="1">
              <a:lnSpc>
                <a:spcPct val="80000"/>
              </a:lnSpc>
              <a:buFontTx/>
              <a:buNone/>
            </a:pPr>
            <a:r>
              <a:rPr lang="en-US" smtClean="0">
                <a:latin typeface="Andy" pitchFamily="66" charset="0"/>
              </a:rPr>
              <a:t>E</a:t>
            </a:r>
            <a:r>
              <a:rPr lang="en-US" sz="1600" smtClean="0"/>
              <a:t> (E-mail) – If you click on the e-mail link and it takes you to a suspicious URL, then you know the site is not trustworthy.</a:t>
            </a:r>
          </a:p>
          <a:p>
            <a:pPr eaLnBrk="1" hangingPunct="1">
              <a:lnSpc>
                <a:spcPct val="80000"/>
              </a:lnSpc>
              <a:buFontTx/>
              <a:buNone/>
            </a:pPr>
            <a:endParaRPr lang="en-US" sz="1600" smtClean="0"/>
          </a:p>
          <a:p>
            <a:pPr eaLnBrk="1" hangingPunct="1">
              <a:lnSpc>
                <a:spcPct val="80000"/>
              </a:lnSpc>
              <a:buFontTx/>
              <a:buNone/>
            </a:pPr>
            <a:r>
              <a:rPr lang="en-US" smtClean="0">
                <a:latin typeface="Andy" pitchFamily="66" charset="0"/>
              </a:rPr>
              <a:t>D</a:t>
            </a:r>
            <a:r>
              <a:rPr lang="en-US" sz="1600" smtClean="0"/>
              <a:t> (Design) – Check the design of the site to see if it looks professional, see if the links take you to a reliable source (if they even link to somewhere), see if the information is what is should be.  Examples of non-reliable sites that look reliable are </a:t>
            </a:r>
            <a:r>
              <a:rPr lang="en-US" sz="1600" i="1" smtClean="0">
                <a:hlinkClick r:id="rId2"/>
              </a:rPr>
              <a:t>http://zapatopi.net/treeoctopus.html</a:t>
            </a:r>
            <a:r>
              <a:rPr lang="en-US" sz="1600" i="1" smtClean="0"/>
              <a:t> &amp; </a:t>
            </a:r>
            <a:r>
              <a:rPr lang="en-US" sz="1600" i="1" smtClean="0">
                <a:hlinkClick r:id="rId3"/>
              </a:rPr>
              <a:t>http://dhmo.org</a:t>
            </a:r>
            <a:r>
              <a:rPr lang="en-US" sz="1600" i="1" smtClean="0"/>
              <a:t> </a:t>
            </a:r>
            <a:endParaRPr lang="en-US" sz="1600" smtClean="0"/>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1217613" y="1830388"/>
            <a:ext cx="7926387" cy="4265612"/>
          </a:xfrm>
        </p:spPr>
        <p:txBody>
          <a:bodyPr/>
          <a:lstStyle/>
          <a:p>
            <a:pPr eaLnBrk="1" hangingPunct="1">
              <a:buFont typeface="Wingdings" pitchFamily="2" charset="2"/>
              <a:buChar char="Ø"/>
            </a:pPr>
            <a:r>
              <a:rPr lang="en-US" smtClean="0">
                <a:latin typeface="Cooper Black" pitchFamily="18" charset="0"/>
              </a:rPr>
              <a:t>Do not post personal information. </a:t>
            </a:r>
          </a:p>
          <a:p>
            <a:pPr eaLnBrk="1" hangingPunct="1">
              <a:buFont typeface="Wingdings" pitchFamily="2" charset="2"/>
              <a:buChar char="Ø"/>
            </a:pPr>
            <a:r>
              <a:rPr lang="en-US" smtClean="0">
                <a:latin typeface="Cooper Black" pitchFamily="18" charset="0"/>
              </a:rPr>
              <a:t>Respect copyright laws and check your sources.</a:t>
            </a:r>
          </a:p>
          <a:p>
            <a:pPr eaLnBrk="1" hangingPunct="1">
              <a:buFont typeface="Wingdings" pitchFamily="2" charset="2"/>
              <a:buChar char="Ø"/>
            </a:pPr>
            <a:r>
              <a:rPr lang="en-US" smtClean="0">
                <a:latin typeface="Cooper Black" pitchFamily="18" charset="0"/>
              </a:rPr>
              <a:t>Do not forward emails to “everyone” in your address book.</a:t>
            </a:r>
          </a:p>
          <a:p>
            <a:pPr eaLnBrk="1" hangingPunct="1">
              <a:buFont typeface="Wingdings" pitchFamily="2" charset="2"/>
              <a:buChar char="Ø"/>
            </a:pPr>
            <a:r>
              <a:rPr lang="en-US" smtClean="0">
                <a:latin typeface="Cooper Black" pitchFamily="18" charset="0"/>
              </a:rPr>
              <a:t>Secure your password – do not share it, even with your best friend.</a:t>
            </a:r>
          </a:p>
        </p:txBody>
      </p:sp>
      <p:sp>
        <p:nvSpPr>
          <p:cNvPr id="29699" name="Rectangle 3"/>
          <p:cNvSpPr>
            <a:spLocks noChangeArrowheads="1"/>
          </p:cNvSpPr>
          <p:nvPr/>
        </p:nvSpPr>
        <p:spPr bwMode="auto">
          <a:xfrm>
            <a:off x="304800" y="457200"/>
            <a:ext cx="8455025" cy="1143000"/>
          </a:xfrm>
          <a:prstGeom prst="rect">
            <a:avLst/>
          </a:prstGeom>
          <a:solidFill>
            <a:schemeClr val="tx1"/>
          </a:solidFill>
          <a:ln w="9525">
            <a:solidFill>
              <a:srgbClr val="FFFF99"/>
            </a:solidFill>
            <a:miter lim="800000"/>
            <a:headEnd/>
            <a:tailEnd/>
          </a:ln>
        </p:spPr>
        <p:txBody>
          <a:bodyPr lIns="90488" tIns="44450" rIns="90488" bIns="44450" anchor="ctr"/>
          <a:lstStyle/>
          <a:p>
            <a:pPr algn="ctr">
              <a:lnSpc>
                <a:spcPct val="85000"/>
              </a:lnSpc>
            </a:pPr>
            <a:r>
              <a:rPr lang="en-US" sz="3600" b="1">
                <a:solidFill>
                  <a:srgbClr val="FF9933"/>
                </a:solidFill>
                <a:latin typeface="Tahoma" pitchFamily="34" charset="0"/>
              </a:rPr>
              <a:t>Safety Tips Review</a:t>
            </a:r>
          </a:p>
        </p:txBody>
      </p:sp>
    </p:spTree>
  </p:cSld>
  <p:clrMapOvr>
    <a:masterClrMapping/>
  </p:clrMapOvr>
  <p:transition>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609600"/>
            <a:ext cx="8229600" cy="1143000"/>
          </a:xfrm>
        </p:spPr>
        <p:txBody>
          <a:bodyPr>
            <a:normAutofit fontScale="90000"/>
          </a:bodyPr>
          <a:lstStyle/>
          <a:p>
            <a:pPr eaLnBrk="1" hangingPunct="1">
              <a:defRPr/>
            </a:pPr>
            <a:r>
              <a:rPr lang="en-US" sz="4000" b="1" dirty="0" smtClean="0">
                <a:solidFill>
                  <a:srgbClr val="FF66FF"/>
                </a:solidFill>
                <a:effectLst>
                  <a:outerShdw blurRad="38100" dist="38100" dir="2700000" algn="tl">
                    <a:srgbClr val="000000">
                      <a:alpha val="43137"/>
                    </a:srgbClr>
                  </a:outerShdw>
                </a:effectLst>
                <a:latin typeface="Lucida Handwriting" pitchFamily="66" charset="0"/>
              </a:rPr>
              <a:t>Personal Safety Review</a:t>
            </a:r>
            <a:r>
              <a:rPr lang="en-US" sz="4000" b="1" dirty="0" smtClean="0">
                <a:solidFill>
                  <a:schemeClr val="bg1"/>
                </a:solidFill>
                <a:effectLst>
                  <a:outerShdw blurRad="38100" dist="38100" dir="2700000" algn="tl">
                    <a:srgbClr val="000000">
                      <a:alpha val="43137"/>
                    </a:srgbClr>
                  </a:outerShdw>
                </a:effectLst>
                <a:latin typeface="Lucida Handwriting" pitchFamily="66" charset="0"/>
              </a:rPr>
              <a:t/>
            </a:r>
            <a:br>
              <a:rPr lang="en-US" sz="4000" b="1" dirty="0" smtClean="0">
                <a:solidFill>
                  <a:schemeClr val="bg1"/>
                </a:solidFill>
                <a:effectLst>
                  <a:outerShdw blurRad="38100" dist="38100" dir="2700000" algn="tl">
                    <a:srgbClr val="000000">
                      <a:alpha val="43137"/>
                    </a:srgbClr>
                  </a:outerShdw>
                </a:effectLst>
                <a:latin typeface="Lucida Handwriting" pitchFamily="66" charset="0"/>
              </a:rPr>
            </a:br>
            <a:r>
              <a:rPr lang="en-US" sz="3200" b="1" dirty="0" smtClean="0">
                <a:solidFill>
                  <a:schemeClr val="bg1"/>
                </a:solidFill>
                <a:effectLst>
                  <a:outerShdw blurRad="38100" dist="38100" dir="2700000" algn="tl">
                    <a:srgbClr val="000000">
                      <a:alpha val="43137"/>
                    </a:srgbClr>
                  </a:outerShdw>
                </a:effectLst>
                <a:latin typeface="Lucida Handwriting" pitchFamily="66" charset="0"/>
              </a:rPr>
              <a:t>Predators, Hackers and </a:t>
            </a:r>
            <a:br>
              <a:rPr lang="en-US" sz="3200" b="1" dirty="0" smtClean="0">
                <a:solidFill>
                  <a:schemeClr val="bg1"/>
                </a:solidFill>
                <a:effectLst>
                  <a:outerShdw blurRad="38100" dist="38100" dir="2700000" algn="tl">
                    <a:srgbClr val="000000">
                      <a:alpha val="43137"/>
                    </a:srgbClr>
                  </a:outerShdw>
                </a:effectLst>
                <a:latin typeface="Lucida Handwriting" pitchFamily="66" charset="0"/>
              </a:rPr>
            </a:br>
            <a:r>
              <a:rPr lang="en-US" sz="3200" b="1" dirty="0" smtClean="0">
                <a:solidFill>
                  <a:schemeClr val="bg1"/>
                </a:solidFill>
                <a:effectLst>
                  <a:outerShdw blurRad="38100" dist="38100" dir="2700000" algn="tl">
                    <a:srgbClr val="000000">
                      <a:alpha val="43137"/>
                    </a:srgbClr>
                  </a:outerShdw>
                </a:effectLst>
                <a:latin typeface="Lucida Handwriting" pitchFamily="66" charset="0"/>
              </a:rPr>
              <a:t>Cyber bullies</a:t>
            </a:r>
          </a:p>
        </p:txBody>
      </p:sp>
      <p:sp>
        <p:nvSpPr>
          <p:cNvPr id="49155" name="Rectangle 3"/>
          <p:cNvSpPr>
            <a:spLocks noGrp="1" noChangeArrowheads="1"/>
          </p:cNvSpPr>
          <p:nvPr>
            <p:ph idx="1"/>
          </p:nvPr>
        </p:nvSpPr>
        <p:spPr>
          <a:xfrm>
            <a:off x="457200" y="1600200"/>
            <a:ext cx="8229600" cy="4876800"/>
          </a:xfrm>
        </p:spPr>
        <p:txBody>
          <a:bodyPr/>
          <a:lstStyle/>
          <a:p>
            <a:pPr algn="ctr" eaLnBrk="1" hangingPunct="1">
              <a:lnSpc>
                <a:spcPct val="80000"/>
              </a:lnSpc>
              <a:buFontTx/>
              <a:buNone/>
              <a:defRPr/>
            </a:pPr>
            <a:endParaRPr lang="en-US" sz="2800" b="1" dirty="0" smtClean="0">
              <a:solidFill>
                <a:schemeClr val="bg1"/>
              </a:solidFill>
              <a:latin typeface="Lucida Handwriting" pitchFamily="66" charset="0"/>
            </a:endParaRPr>
          </a:p>
          <a:p>
            <a:pPr algn="ctr" eaLnBrk="1" hangingPunct="1">
              <a:lnSpc>
                <a:spcPct val="80000"/>
              </a:lnSpc>
              <a:buFontTx/>
              <a:buNone/>
              <a:defRPr/>
            </a:pPr>
            <a:r>
              <a:rPr lang="en-US" sz="2800" b="1" dirty="0" smtClean="0">
                <a:solidFill>
                  <a:srgbClr val="FF66FF"/>
                </a:solidFill>
                <a:latin typeface="Lucida Handwriting" pitchFamily="66" charset="0"/>
              </a:rPr>
              <a:t>Always Remember the 4 R’s!</a:t>
            </a:r>
          </a:p>
          <a:p>
            <a:pPr eaLnBrk="1" hangingPunct="1">
              <a:lnSpc>
                <a:spcPct val="80000"/>
              </a:lnSpc>
              <a:buFontTx/>
              <a:buNone/>
              <a:defRPr/>
            </a:pPr>
            <a:r>
              <a:rPr lang="en-US" dirty="0" smtClean="0">
                <a:solidFill>
                  <a:srgbClr val="CC00CC"/>
                </a:solidFill>
                <a:effectLst>
                  <a:outerShdw blurRad="38100" dist="38100" dir="2700000" algn="tl">
                    <a:srgbClr val="FFFFFF"/>
                  </a:outerShdw>
                </a:effectLst>
                <a:latin typeface="Cooper Black" pitchFamily="18" charset="0"/>
              </a:rPr>
              <a:t>R</a:t>
            </a:r>
            <a:r>
              <a:rPr lang="en-US" b="1" dirty="0" smtClean="0">
                <a:solidFill>
                  <a:srgbClr val="CC00CC"/>
                </a:solidFill>
                <a:effectLst>
                  <a:outerShdw blurRad="38100" dist="38100" dir="2700000" algn="tl">
                    <a:srgbClr val="FFFFFF"/>
                  </a:outerShdw>
                </a:effectLst>
                <a:latin typeface="Cooper Black" pitchFamily="18" charset="0"/>
              </a:rPr>
              <a:t>ECOGNIZE</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techniques used by online predators to deceive their victims.</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REFUSE</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requests for personal information.</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RESPOND</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assertively if you are ever in an uncomfortable situation while online. Exit the program, log off or turn off the computer… </a:t>
            </a:r>
          </a:p>
          <a:p>
            <a:pPr eaLnBrk="1" hangingPunct="1">
              <a:lnSpc>
                <a:spcPct val="80000"/>
              </a:lnSpc>
              <a:buFontTx/>
              <a:buNone/>
              <a:defRPr/>
            </a:pPr>
            <a:r>
              <a:rPr lang="en-US" b="1" dirty="0" smtClean="0">
                <a:solidFill>
                  <a:srgbClr val="CC00CC"/>
                </a:solidFill>
                <a:effectLst>
                  <a:outerShdw blurRad="38100" dist="38100" dir="2700000" algn="tl">
                    <a:srgbClr val="FFFFFF"/>
                  </a:outerShdw>
                </a:effectLst>
                <a:latin typeface="Cooper Black" pitchFamily="18" charset="0"/>
              </a:rPr>
              <a:t>REPORT</a:t>
            </a:r>
            <a:r>
              <a:rPr lang="en-US" sz="2600" dirty="0" smtClean="0">
                <a:effectLst>
                  <a:outerShdw blurRad="38100" dist="38100" dir="2700000" algn="tl">
                    <a:srgbClr val="FFFFFF"/>
                  </a:outerShdw>
                </a:effectLst>
                <a:latin typeface="Cooper Black" pitchFamily="18" charset="0"/>
              </a:rPr>
              <a:t> </a:t>
            </a:r>
            <a:r>
              <a:rPr lang="en-US" sz="2600" dirty="0" smtClean="0">
                <a:solidFill>
                  <a:schemeClr val="bg1"/>
                </a:solidFill>
                <a:effectLst>
                  <a:outerShdw blurRad="38100" dist="38100" dir="2700000" algn="tl">
                    <a:srgbClr val="808080"/>
                  </a:outerShdw>
                </a:effectLst>
                <a:latin typeface="Cooper Black" pitchFamily="18" charset="0"/>
              </a:rPr>
              <a:t>to a parent or other trusted adult any suspicious or dangerous contact that makes you uncomfortable.</a:t>
            </a:r>
          </a:p>
          <a:p>
            <a:pPr lvl="1" eaLnBrk="1" hangingPunct="1">
              <a:lnSpc>
                <a:spcPct val="80000"/>
              </a:lnSpc>
              <a:defRPr/>
            </a:pPr>
            <a:endParaRPr lang="en-US" sz="2600" dirty="0" smtClean="0">
              <a:solidFill>
                <a:schemeClr val="bg1"/>
              </a:solidFill>
              <a:effectLst>
                <a:outerShdw blurRad="38100" dist="38100" dir="2700000" algn="tl">
                  <a:srgbClr val="808080"/>
                </a:outerShdw>
              </a:effectLst>
              <a:latin typeface="Cooper Black" pitchFamily="18" charset="0"/>
            </a:endParaRPr>
          </a:p>
        </p:txBody>
      </p:sp>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solidFill>
                  <a:schemeClr val="bg1">
                    <a:lumMod val="85000"/>
                  </a:schemeClr>
                </a:solidFill>
                <a:latin typeface="Cooper Black" pitchFamily="18" charset="0"/>
              </a:rPr>
              <a:t>Bibliography</a:t>
            </a:r>
          </a:p>
        </p:txBody>
      </p:sp>
      <p:sp>
        <p:nvSpPr>
          <p:cNvPr id="47107" name="Rectangle 3"/>
          <p:cNvSpPr>
            <a:spLocks noGrp="1" noChangeArrowheads="1"/>
          </p:cNvSpPr>
          <p:nvPr>
            <p:ph idx="1"/>
          </p:nvPr>
        </p:nvSpPr>
        <p:spPr/>
        <p:txBody>
          <a:bodyPr/>
          <a:lstStyle/>
          <a:p>
            <a:pPr eaLnBrk="1" hangingPunct="1">
              <a:defRPr/>
            </a:pPr>
            <a:r>
              <a:rPr lang="en-US" dirty="0" smtClean="0">
                <a:solidFill>
                  <a:schemeClr val="bg1">
                    <a:lumMod val="85000"/>
                  </a:schemeClr>
                </a:solidFill>
                <a:latin typeface="Cooper Black" pitchFamily="18" charset="0"/>
              </a:rPr>
              <a:t>NYS Internet Crimes Against Children Task Force (2009). Retrieved from </a:t>
            </a:r>
            <a:r>
              <a:rPr lang="en-US" dirty="0" smtClean="0">
                <a:solidFill>
                  <a:schemeClr val="bg1">
                    <a:lumMod val="85000"/>
                  </a:schemeClr>
                </a:solidFill>
                <a:latin typeface="Cooper Black" pitchFamily="18" charset="0"/>
                <a:hlinkClick r:id="rId2"/>
              </a:rPr>
              <a:t>www.criminaljustice.state.ny.us</a:t>
            </a:r>
            <a:endParaRPr lang="en-US" dirty="0" smtClean="0">
              <a:solidFill>
                <a:schemeClr val="bg1">
                  <a:lumMod val="85000"/>
                </a:schemeClr>
              </a:solidFill>
              <a:latin typeface="Cooper Black" pitchFamily="18" charset="0"/>
            </a:endParaRPr>
          </a:p>
          <a:p>
            <a:pPr eaLnBrk="1" hangingPunct="1">
              <a:defRPr/>
            </a:pPr>
            <a:r>
              <a:rPr lang="en-US" dirty="0" smtClean="0">
                <a:solidFill>
                  <a:schemeClr val="bg1">
                    <a:lumMod val="85000"/>
                  </a:schemeClr>
                </a:solidFill>
                <a:latin typeface="Cooper Black" pitchFamily="18" charset="0"/>
              </a:rPr>
              <a:t>http://encyclopedia2.thefreedictionary.com/cyberbully</a:t>
            </a: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Acceptable Use Policy</a:t>
            </a:r>
            <a:endParaRPr lang="en-US" dirty="0">
              <a:solidFill>
                <a:schemeClr val="accent2"/>
              </a:solidFill>
            </a:endParaRPr>
          </a:p>
        </p:txBody>
      </p:sp>
      <p:sp>
        <p:nvSpPr>
          <p:cNvPr id="3" name="Content Placeholder 2"/>
          <p:cNvSpPr>
            <a:spLocks noGrp="1"/>
          </p:cNvSpPr>
          <p:nvPr>
            <p:ph idx="1"/>
          </p:nvPr>
        </p:nvSpPr>
        <p:spPr>
          <a:xfrm>
            <a:off x="0" y="1219200"/>
            <a:ext cx="8991600" cy="5334000"/>
          </a:xfrm>
        </p:spPr>
        <p:txBody>
          <a:bodyPr/>
          <a:lstStyle/>
          <a:p>
            <a:endParaRPr lang="en-US" u="sng" dirty="0" smtClean="0">
              <a:solidFill>
                <a:schemeClr val="bg1">
                  <a:lumMod val="95000"/>
                </a:schemeClr>
              </a:solidFill>
            </a:endParaRPr>
          </a:p>
          <a:p>
            <a:r>
              <a:rPr lang="en-US" u="sng" dirty="0" smtClean="0">
                <a:solidFill>
                  <a:schemeClr val="accent2"/>
                </a:solidFill>
              </a:rPr>
              <a:t>Copies</a:t>
            </a:r>
            <a:r>
              <a:rPr lang="en-US" dirty="0" smtClean="0">
                <a:solidFill>
                  <a:schemeClr val="accent2"/>
                </a:solidFill>
              </a:rPr>
              <a:t> of software or data may not be created or used on school equipment.</a:t>
            </a:r>
          </a:p>
          <a:p>
            <a:r>
              <a:rPr lang="en-US" dirty="0" smtClean="0">
                <a:solidFill>
                  <a:schemeClr val="accent2"/>
                </a:solidFill>
              </a:rPr>
              <a:t>Computers should not be used to view, send, or display obscene, lewd, profane, vulgar, disrespectful, rude, threatening, or inflammatory language, messages, or pictures.</a:t>
            </a:r>
          </a:p>
          <a:p>
            <a:r>
              <a:rPr lang="en-US" dirty="0" smtClean="0">
                <a:solidFill>
                  <a:schemeClr val="accent2"/>
                </a:solidFill>
              </a:rPr>
              <a:t>The posting of electronic chain letters or useless information is a violation of system policy.</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a:bodyPr>
          <a:lstStyle/>
          <a:p>
            <a:r>
              <a:rPr lang="en-US" dirty="0" smtClean="0">
                <a:solidFill>
                  <a:schemeClr val="accent2"/>
                </a:solidFill>
              </a:rPr>
              <a:t>Students or employees must not attempt to modify resources, utilities, or change restrictions on an account </a:t>
            </a:r>
            <a:r>
              <a:rPr lang="en-US" u="sng" dirty="0" smtClean="0">
                <a:solidFill>
                  <a:schemeClr val="accent2"/>
                </a:solidFill>
              </a:rPr>
              <a:t>or</a:t>
            </a:r>
            <a:r>
              <a:rPr lang="en-US" dirty="0" smtClean="0">
                <a:solidFill>
                  <a:schemeClr val="accent2"/>
                </a:solidFill>
              </a:rPr>
              <a:t> attempt to breach any security system either with or without malicious intent.</a:t>
            </a:r>
          </a:p>
          <a:p>
            <a:r>
              <a:rPr lang="en-US" dirty="0" smtClean="0">
                <a:solidFill>
                  <a:schemeClr val="accent2"/>
                </a:solidFill>
              </a:rPr>
              <a:t>Installation of software or downloading of files, games, programs, or other electronic media is prohibited unless it is being used for educational purposes.</a:t>
            </a:r>
          </a:p>
          <a:p>
            <a:r>
              <a:rPr lang="en-US" dirty="0" smtClean="0">
                <a:solidFill>
                  <a:schemeClr val="accent2"/>
                </a:solidFill>
              </a:rPr>
              <a:t>Accessing any work, folders, or files which are not assigned to you, under your computer password is forbidden.</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solidFill>
                  <a:schemeClr val="accent2"/>
                </a:solidFill>
              </a:rPr>
              <a:t>Consequences for Policy Violations</a:t>
            </a:r>
            <a:endParaRPr lang="en-US" u="sng" dirty="0">
              <a:solidFill>
                <a:schemeClr val="accent2"/>
              </a:solidFill>
            </a:endParaRPr>
          </a:p>
        </p:txBody>
      </p:sp>
      <p:sp>
        <p:nvSpPr>
          <p:cNvPr id="5" name="Content Placeholder 4"/>
          <p:cNvSpPr>
            <a:spLocks noGrp="1"/>
          </p:cNvSpPr>
          <p:nvPr>
            <p:ph idx="1"/>
          </p:nvPr>
        </p:nvSpPr>
        <p:spPr/>
        <p:txBody>
          <a:bodyPr>
            <a:normAutofit/>
          </a:bodyPr>
          <a:lstStyle/>
          <a:p>
            <a:r>
              <a:rPr lang="en-US" dirty="0" smtClean="0">
                <a:solidFill>
                  <a:schemeClr val="accent2"/>
                </a:solidFill>
              </a:rPr>
              <a:t>Loss of access</a:t>
            </a:r>
          </a:p>
          <a:p>
            <a:r>
              <a:rPr lang="en-US" dirty="0" smtClean="0">
                <a:solidFill>
                  <a:schemeClr val="accent2"/>
                </a:solidFill>
              </a:rPr>
              <a:t>Additional disciplinary action in line with existing practice regarding inappropriate language or behavior</a:t>
            </a:r>
          </a:p>
          <a:p>
            <a:r>
              <a:rPr lang="en-US" dirty="0" smtClean="0">
                <a:solidFill>
                  <a:schemeClr val="accent2"/>
                </a:solidFill>
              </a:rPr>
              <a:t>Legal action, when applicable</a:t>
            </a:r>
          </a:p>
          <a:p>
            <a:pPr>
              <a:buNone/>
            </a:pPr>
            <a:endParaRPr lang="en-US" dirty="0" smtClean="0">
              <a:solidFill>
                <a:schemeClr val="accent2"/>
              </a:solidFill>
            </a:endParaRPr>
          </a:p>
          <a:p>
            <a:pPr>
              <a:buNone/>
            </a:pPr>
            <a:r>
              <a:rPr lang="en-US" dirty="0" smtClean="0">
                <a:solidFill>
                  <a:schemeClr val="accent2"/>
                </a:solidFill>
              </a:rPr>
              <a:t>	</a:t>
            </a:r>
            <a:r>
              <a:rPr lang="en-US" u="sng" dirty="0" smtClean="0">
                <a:solidFill>
                  <a:schemeClr val="accent2"/>
                </a:solidFill>
              </a:rPr>
              <a:t>Remember</a:t>
            </a:r>
            <a:endParaRPr lang="en-US" dirty="0" smtClean="0">
              <a:solidFill>
                <a:schemeClr val="accent2"/>
              </a:solidFill>
            </a:endParaRPr>
          </a:p>
          <a:p>
            <a:r>
              <a:rPr lang="en-US" dirty="0" smtClean="0">
                <a:solidFill>
                  <a:schemeClr val="accent2"/>
                </a:solidFill>
              </a:rPr>
              <a:t>Internet access is a </a:t>
            </a:r>
            <a:r>
              <a:rPr lang="en-US" u="sng" dirty="0" smtClean="0">
                <a:solidFill>
                  <a:schemeClr val="accent2"/>
                </a:solidFill>
              </a:rPr>
              <a:t>privilege</a:t>
            </a:r>
            <a:r>
              <a:rPr lang="en-US" dirty="0" smtClean="0">
                <a:solidFill>
                  <a:schemeClr val="accent2"/>
                </a:solidFill>
              </a:rPr>
              <a:t>, not a right.</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Internet Safety Reminders</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solidFill>
                  <a:schemeClr val="accent2"/>
                </a:solidFill>
              </a:rPr>
              <a:t>Students, faculty &amp; staff are expected to access and use information that is appropriate for instructional &amp; educational purposes.</a:t>
            </a:r>
          </a:p>
          <a:p>
            <a:r>
              <a:rPr lang="en-US" u="sng" dirty="0" smtClean="0">
                <a:solidFill>
                  <a:schemeClr val="accent2"/>
                </a:solidFill>
              </a:rPr>
              <a:t>Do not</a:t>
            </a:r>
            <a:r>
              <a:rPr lang="en-US" dirty="0" smtClean="0">
                <a:solidFill>
                  <a:schemeClr val="accent2"/>
                </a:solidFill>
              </a:rPr>
              <a:t> share your password or username with anyone.</a:t>
            </a:r>
          </a:p>
          <a:p>
            <a:r>
              <a:rPr lang="en-US" dirty="0" smtClean="0">
                <a:solidFill>
                  <a:schemeClr val="accent2"/>
                </a:solidFill>
              </a:rPr>
              <a:t>Prior to use in the classroom, Internet sources will be screened for content.</a:t>
            </a:r>
          </a:p>
          <a:p>
            <a:r>
              <a:rPr lang="en-US" dirty="0" smtClean="0">
                <a:solidFill>
                  <a:schemeClr val="accent2"/>
                </a:solidFill>
              </a:rPr>
              <a:t>Do not use the computer or Internet to reveal anyone’s personal address or phone number.</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u="sng" dirty="0" smtClean="0">
                <a:solidFill>
                  <a:schemeClr val="accent2"/>
                </a:solidFill>
              </a:rPr>
              <a:t>Independent Internet Access </a:t>
            </a:r>
            <a:r>
              <a:rPr lang="en-US" sz="2800" u="sng" dirty="0" smtClean="0">
                <a:solidFill>
                  <a:schemeClr val="accent2"/>
                </a:solidFill>
              </a:rPr>
              <a:t>Requirements</a:t>
            </a:r>
            <a:endParaRPr lang="en-US" sz="2800" u="sng" dirty="0">
              <a:solidFill>
                <a:schemeClr val="accent2"/>
              </a:solidFill>
            </a:endParaRPr>
          </a:p>
        </p:txBody>
      </p:sp>
      <p:sp>
        <p:nvSpPr>
          <p:cNvPr id="5" name="Content Placeholder 4"/>
          <p:cNvSpPr>
            <a:spLocks noGrp="1"/>
          </p:cNvSpPr>
          <p:nvPr>
            <p:ph idx="1"/>
          </p:nvPr>
        </p:nvSpPr>
        <p:spPr/>
        <p:txBody>
          <a:bodyPr/>
          <a:lstStyle/>
          <a:p>
            <a:r>
              <a:rPr lang="en-US" dirty="0" smtClean="0">
                <a:solidFill>
                  <a:schemeClr val="accent2"/>
                </a:solidFill>
              </a:rPr>
              <a:t>Students and parent(s) complete and return the </a:t>
            </a:r>
            <a:r>
              <a:rPr lang="en-US" i="1" dirty="0" smtClean="0">
                <a:solidFill>
                  <a:schemeClr val="accent2"/>
                </a:solidFill>
              </a:rPr>
              <a:t>Acknowledgement and Contract</a:t>
            </a:r>
            <a:r>
              <a:rPr lang="en-US" dirty="0" smtClean="0">
                <a:solidFill>
                  <a:schemeClr val="accent2"/>
                </a:solidFill>
              </a:rPr>
              <a:t> contained in the student handbook each school year.</a:t>
            </a:r>
          </a:p>
          <a:p>
            <a:r>
              <a:rPr lang="en-US" dirty="0" smtClean="0">
                <a:solidFill>
                  <a:schemeClr val="accent2"/>
                </a:solidFill>
              </a:rPr>
              <a:t>The completion of this contract allows independent access to the Internet by the student; and assures that both the student and parent(s) are aware of the Lee County guidelines regarding ethical use of the Internet and technology resources.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lstStyle/>
          <a:p>
            <a:pPr algn="ctr">
              <a:buNone/>
            </a:pPr>
            <a:endParaRPr lang="en-US" dirty="0" smtClean="0">
              <a:solidFill>
                <a:schemeClr val="bg1"/>
              </a:solidFill>
            </a:endParaRPr>
          </a:p>
          <a:p>
            <a:pPr algn="ctr">
              <a:buNone/>
            </a:pPr>
            <a:r>
              <a:rPr lang="en-US" dirty="0" smtClean="0">
                <a:solidFill>
                  <a:schemeClr val="accent2"/>
                </a:solidFill>
              </a:rPr>
              <a:t>The Lee County Schools Guidelines </a:t>
            </a:r>
          </a:p>
          <a:p>
            <a:pPr algn="ctr">
              <a:buNone/>
            </a:pPr>
            <a:r>
              <a:rPr lang="en-US" dirty="0" smtClean="0">
                <a:solidFill>
                  <a:schemeClr val="accent2"/>
                </a:solidFill>
              </a:rPr>
              <a:t>Regarding the Legal and Ethical Use of the Internet and Technology Resources for Students and for Employees is located in all student handbooks and on the Lee County Web Page under Technology.</a:t>
            </a:r>
          </a:p>
          <a:p>
            <a:pPr algn="ctr">
              <a:buNone/>
            </a:pPr>
            <a:r>
              <a:rPr lang="en-US" u="sng" dirty="0" smtClean="0">
                <a:solidFill>
                  <a:schemeClr val="accent2"/>
                </a:solidFill>
                <a:hlinkClick r:id="rId2"/>
              </a:rPr>
              <a:t>www.lee.k12.al.us</a:t>
            </a:r>
            <a:endParaRPr lang="en-US" dirty="0" smtClean="0">
              <a:solidFill>
                <a:schemeClr val="accent2"/>
              </a:solidFill>
            </a:endParaRPr>
          </a:p>
          <a:p>
            <a:pPr algn="ctr">
              <a:buNone/>
            </a:pPr>
            <a:endParaRPr lang="en-US" u="sng"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normAutofit/>
          </a:bodyPr>
          <a:lstStyle/>
          <a:p>
            <a:r>
              <a:rPr lang="en-US" sz="5400" dirty="0" smtClean="0"/>
              <a:t>Netiquette</a:t>
            </a:r>
            <a:endParaRPr lang="en-US" sz="5400" dirty="0"/>
          </a:p>
        </p:txBody>
      </p:sp>
      <p:pic>
        <p:nvPicPr>
          <p:cNvPr id="1027" name="Picture 3" descr="C:\Documents and Settings\spencer\Local Settings\Temporary Internet Files\Content.IE5\523SP3HB\MP900427824[1].jpg"/>
          <p:cNvPicPr>
            <a:picLocks noChangeAspect="1" noChangeArrowheads="1"/>
          </p:cNvPicPr>
          <p:nvPr/>
        </p:nvPicPr>
        <p:blipFill>
          <a:blip r:embed="rId2" cstate="print"/>
          <a:srcRect/>
          <a:stretch>
            <a:fillRect/>
          </a:stretch>
        </p:blipFill>
        <p:spPr bwMode="auto">
          <a:xfrm>
            <a:off x="609600" y="228600"/>
            <a:ext cx="3200400" cy="2438400"/>
          </a:xfrm>
          <a:prstGeom prst="rect">
            <a:avLst/>
          </a:prstGeom>
          <a:noFill/>
        </p:spPr>
      </p:pic>
      <p:pic>
        <p:nvPicPr>
          <p:cNvPr id="1028" name="Picture 4" descr="C:\Documents and Settings\spencer\Local Settings\Temporary Internet Files\Content.IE5\3N3XP7ZV\MP900438411[1].jpg"/>
          <p:cNvPicPr>
            <a:picLocks noChangeAspect="1" noChangeArrowheads="1"/>
          </p:cNvPicPr>
          <p:nvPr/>
        </p:nvPicPr>
        <p:blipFill>
          <a:blip r:embed="rId3" cstate="print"/>
          <a:srcRect/>
          <a:stretch>
            <a:fillRect/>
          </a:stretch>
        </p:blipFill>
        <p:spPr bwMode="auto">
          <a:xfrm>
            <a:off x="5029200" y="4038600"/>
            <a:ext cx="3733800" cy="24998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1536</TotalTime>
  <Words>2167</Words>
  <Application>Microsoft Office PowerPoint</Application>
  <PresentationFormat>On-screen Show (4:3)</PresentationFormat>
  <Paragraphs>191</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Be Smart…Be Safe</vt:lpstr>
      <vt:lpstr>School Rules and Internet Access</vt:lpstr>
      <vt:lpstr>Acceptable Use Policy</vt:lpstr>
      <vt:lpstr>Slide 4</vt:lpstr>
      <vt:lpstr>Consequences for Policy Violations</vt:lpstr>
      <vt:lpstr>Internet Safety Reminders</vt:lpstr>
      <vt:lpstr>Independent Internet Access Requirements</vt:lpstr>
      <vt:lpstr>Slide 8</vt:lpstr>
      <vt:lpstr>Netiquette</vt:lpstr>
      <vt:lpstr>Social Networking</vt:lpstr>
      <vt:lpstr>Slide 11</vt:lpstr>
      <vt:lpstr> Check With Your Friends</vt:lpstr>
      <vt:lpstr>Slide 13</vt:lpstr>
      <vt:lpstr>Slide 14</vt:lpstr>
      <vt:lpstr>Do Not Give Out  Personal Information.</vt:lpstr>
      <vt:lpstr> Never Meet With Someone in Real Life Who You First Met Online.</vt:lpstr>
      <vt:lpstr> Beware when someone says…</vt:lpstr>
      <vt:lpstr>Slide 18</vt:lpstr>
      <vt:lpstr>Cyber bullying</vt:lpstr>
      <vt:lpstr>Slide 20</vt:lpstr>
      <vt:lpstr>Passwords and Personal Safety</vt:lpstr>
      <vt:lpstr>Personal Safety Predators, Hackers and  Cyber bullies</vt:lpstr>
      <vt:lpstr>Slide 23</vt:lpstr>
      <vt:lpstr>What is Phishing and  File Sharing?</vt:lpstr>
      <vt:lpstr>Don’t Get D.U.P.E.D.!</vt:lpstr>
      <vt:lpstr>Slide 26</vt:lpstr>
      <vt:lpstr>Personal Safety Review Predators, Hackers and  Cyber bullies</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Blythe</dc:creator>
  <cp:lastModifiedBy>spencer</cp:lastModifiedBy>
  <cp:revision>147</cp:revision>
  <dcterms:created xsi:type="dcterms:W3CDTF">2010-03-29T02:50:21Z</dcterms:created>
  <dcterms:modified xsi:type="dcterms:W3CDTF">2012-09-24T19:24:26Z</dcterms:modified>
</cp:coreProperties>
</file>